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Lst>
  <p:sldSz cy="21945600" cx="32918400"/>
  <p:notesSz cx="6858000" cy="9144000"/>
  <p:embeddedFontLst>
    <p:embeddedFont>
      <p:font typeface="Encode Sans Black"/>
      <p:bold r:id="rId7"/>
    </p:embeddedFont>
    <p:embeddedFont>
      <p:font typeface="Open Sans"/>
      <p:regular r:id="rId8"/>
      <p:bold r:id="rId9"/>
      <p:italic r:id="rId10"/>
      <p:boldItalic r:id="rId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720">
          <p15:clr>
            <a:srgbClr val="A4A3A4"/>
          </p15:clr>
        </p15:guide>
        <p15:guide id="2" pos="720">
          <p15:clr>
            <a:srgbClr val="A4A3A4"/>
          </p15:clr>
        </p15:guide>
        <p15:guide id="3" pos="20016">
          <p15:clr>
            <a:srgbClr val="A4A3A4"/>
          </p15:clr>
        </p15:guide>
        <p15:guide id="4" orient="horz" pos="13104">
          <p15:clr>
            <a:srgbClr val="A4A3A4"/>
          </p15:clr>
        </p15:guide>
        <p15:guide id="5" pos="5112">
          <p15:clr>
            <a:srgbClr val="A4A3A4"/>
          </p15:clr>
        </p15:guide>
        <p15:guide id="6" pos="5688">
          <p15:clr>
            <a:srgbClr val="A4A3A4"/>
          </p15:clr>
        </p15:guide>
        <p15:guide id="7" pos="10080">
          <p15:clr>
            <a:srgbClr val="A4A3A4"/>
          </p15:clr>
        </p15:guide>
        <p15:guide id="8" pos="10656">
          <p15:clr>
            <a:srgbClr val="A4A3A4"/>
          </p15:clr>
        </p15:guide>
        <p15:guide id="9" pos="15048">
          <p15:clr>
            <a:srgbClr val="A4A3A4"/>
          </p15:clr>
        </p15:guide>
        <p15:guide id="10" pos="15624">
          <p15:clr>
            <a:srgbClr val="A4A3A4"/>
          </p15:clr>
        </p15:guide>
      </p15:sldGuideLst>
    </p:ext>
    <p:ext uri="http://customooxmlschemas.google.com/">
      <go:slidesCustomData xmlns:go="http://customooxmlschemas.google.com/" r:id="rId12" roundtripDataSignature="AMtx7milLPF7QsEyYOtG+dvoRl14gyI0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720" orient="horz"/>
        <p:guide pos="720"/>
        <p:guide pos="20016"/>
        <p:guide pos="13104" orient="horz"/>
        <p:guide pos="5112"/>
        <p:guide pos="5688"/>
        <p:guide pos="10080"/>
        <p:guide pos="10656"/>
        <p:guide pos="15048"/>
        <p:guide pos="15624"/>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font" Target="fonts/OpenSans-boldItalic.fntdata"/><Relationship Id="rId10" Type="http://schemas.openxmlformats.org/officeDocument/2006/relationships/font" Target="fonts/OpenSans-italic.fntdata"/><Relationship Id="rId12"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font" Target="fonts/OpenSans-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font" Target="fonts/EncodeSansBlack-bold.fntdata"/><Relationship Id="rId8" Type="http://schemas.openxmlformats.org/officeDocument/2006/relationships/font" Target="fonts/OpenSa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114425" y="1143000"/>
            <a:ext cx="46291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114425" y="1143000"/>
            <a:ext cx="462915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2468880" y="3591562"/>
            <a:ext cx="27980640" cy="764032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4114800" y="11526522"/>
            <a:ext cx="24688800" cy="5298438"/>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3200"/>
              </a:spcBef>
              <a:spcAft>
                <a:spcPts val="0"/>
              </a:spcAft>
              <a:buClr>
                <a:schemeClr val="dk1"/>
              </a:buClr>
              <a:buSzPts val="7680"/>
              <a:buNone/>
              <a:defRPr sz="7680"/>
            </a:lvl1pPr>
            <a:lvl2pPr lvl="1" algn="ctr">
              <a:lnSpc>
                <a:spcPct val="90000"/>
              </a:lnSpc>
              <a:spcBef>
                <a:spcPts val="1600"/>
              </a:spcBef>
              <a:spcAft>
                <a:spcPts val="0"/>
              </a:spcAft>
              <a:buClr>
                <a:schemeClr val="dk1"/>
              </a:buClr>
              <a:buSzPts val="6400"/>
              <a:buNone/>
              <a:defRPr sz="6400"/>
            </a:lvl2pPr>
            <a:lvl3pPr lvl="2" algn="ctr">
              <a:lnSpc>
                <a:spcPct val="90000"/>
              </a:lnSpc>
              <a:spcBef>
                <a:spcPts val="1600"/>
              </a:spcBef>
              <a:spcAft>
                <a:spcPts val="0"/>
              </a:spcAft>
              <a:buClr>
                <a:schemeClr val="dk1"/>
              </a:buClr>
              <a:buSzPts val="5760"/>
              <a:buNone/>
              <a:defRPr sz="5760"/>
            </a:lvl3pPr>
            <a:lvl4pPr lvl="3" algn="ctr">
              <a:lnSpc>
                <a:spcPct val="90000"/>
              </a:lnSpc>
              <a:spcBef>
                <a:spcPts val="1600"/>
              </a:spcBef>
              <a:spcAft>
                <a:spcPts val="0"/>
              </a:spcAft>
              <a:buClr>
                <a:schemeClr val="dk1"/>
              </a:buClr>
              <a:buSzPts val="5120"/>
              <a:buNone/>
              <a:defRPr sz="5120"/>
            </a:lvl4pPr>
            <a:lvl5pPr lvl="4" algn="ctr">
              <a:lnSpc>
                <a:spcPct val="90000"/>
              </a:lnSpc>
              <a:spcBef>
                <a:spcPts val="1600"/>
              </a:spcBef>
              <a:spcAft>
                <a:spcPts val="0"/>
              </a:spcAft>
              <a:buClr>
                <a:schemeClr val="dk1"/>
              </a:buClr>
              <a:buSzPts val="5120"/>
              <a:buNone/>
              <a:defRPr sz="5120"/>
            </a:lvl5pPr>
            <a:lvl6pPr lvl="5" algn="ctr">
              <a:lnSpc>
                <a:spcPct val="90000"/>
              </a:lnSpc>
              <a:spcBef>
                <a:spcPts val="1600"/>
              </a:spcBef>
              <a:spcAft>
                <a:spcPts val="0"/>
              </a:spcAft>
              <a:buClr>
                <a:schemeClr val="dk1"/>
              </a:buClr>
              <a:buSzPts val="5120"/>
              <a:buNone/>
              <a:defRPr sz="5120"/>
            </a:lvl6pPr>
            <a:lvl7pPr lvl="6" algn="ctr">
              <a:lnSpc>
                <a:spcPct val="90000"/>
              </a:lnSpc>
              <a:spcBef>
                <a:spcPts val="1600"/>
              </a:spcBef>
              <a:spcAft>
                <a:spcPts val="0"/>
              </a:spcAft>
              <a:buClr>
                <a:schemeClr val="dk1"/>
              </a:buClr>
              <a:buSzPts val="5120"/>
              <a:buNone/>
              <a:defRPr sz="5120"/>
            </a:lvl7pPr>
            <a:lvl8pPr lvl="7" algn="ctr">
              <a:lnSpc>
                <a:spcPct val="90000"/>
              </a:lnSpc>
              <a:spcBef>
                <a:spcPts val="1600"/>
              </a:spcBef>
              <a:spcAft>
                <a:spcPts val="0"/>
              </a:spcAft>
              <a:buClr>
                <a:schemeClr val="dk1"/>
              </a:buClr>
              <a:buSzPts val="5120"/>
              <a:buNone/>
              <a:defRPr sz="5120"/>
            </a:lvl8pPr>
            <a:lvl9pPr lvl="8" algn="ctr">
              <a:lnSpc>
                <a:spcPct val="90000"/>
              </a:lnSpc>
              <a:spcBef>
                <a:spcPts val="1600"/>
              </a:spcBef>
              <a:spcAft>
                <a:spcPts val="0"/>
              </a:spcAft>
              <a:buClr>
                <a:schemeClr val="dk1"/>
              </a:buClr>
              <a:buSzPts val="5120"/>
              <a:buNone/>
              <a:defRPr sz="5120"/>
            </a:lvl9pPr>
          </a:lstStyle>
          <a:p/>
        </p:txBody>
      </p:sp>
      <p:sp>
        <p:nvSpPr>
          <p:cNvPr id="18" name="Google Shape;18;p3"/>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2"/>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2"/>
          <p:cNvSpPr txBox="1"/>
          <p:nvPr>
            <p:ph idx="1" type="body"/>
          </p:nvPr>
        </p:nvSpPr>
        <p:spPr>
          <a:xfrm rot="5400000">
            <a:off x="9497059" y="-1391919"/>
            <a:ext cx="13924282" cy="2839212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75" name="Google Shape;75;p12"/>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2"/>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2"/>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3"/>
          <p:cNvSpPr txBox="1"/>
          <p:nvPr>
            <p:ph type="title"/>
          </p:nvPr>
        </p:nvSpPr>
        <p:spPr>
          <a:xfrm rot="5400000">
            <a:off x="17807306" y="6918326"/>
            <a:ext cx="18597882" cy="709803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
          <p:cNvSpPr txBox="1"/>
          <p:nvPr>
            <p:ph idx="1" type="body"/>
          </p:nvPr>
        </p:nvSpPr>
        <p:spPr>
          <a:xfrm rot="5400000">
            <a:off x="3405506" y="26036"/>
            <a:ext cx="18597882" cy="2088261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81" name="Google Shape;81;p13"/>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3"/>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2263140" y="5842000"/>
            <a:ext cx="2839212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24" name="Google Shape;24;p4"/>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2245997" y="5471167"/>
            <a:ext cx="28392120" cy="9128758"/>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9200"/>
              <a:buFont typeface="Calibri"/>
              <a:buNone/>
              <a:defRPr sz="19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2245997" y="14686287"/>
            <a:ext cx="28392120" cy="480059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sz="7680">
                <a:solidFill>
                  <a:schemeClr val="dk1"/>
                </a:solidFill>
              </a:defRPr>
            </a:lvl1pPr>
            <a:lvl2pPr indent="-228600" lvl="1" marL="914400" algn="l">
              <a:lnSpc>
                <a:spcPct val="90000"/>
              </a:lnSpc>
              <a:spcBef>
                <a:spcPts val="1600"/>
              </a:spcBef>
              <a:spcAft>
                <a:spcPts val="0"/>
              </a:spcAft>
              <a:buClr>
                <a:srgbClr val="8D88A2"/>
              </a:buClr>
              <a:buSzPts val="6400"/>
              <a:buNone/>
              <a:defRPr sz="6400">
                <a:solidFill>
                  <a:srgbClr val="8D88A2"/>
                </a:solidFill>
              </a:defRPr>
            </a:lvl2pPr>
            <a:lvl3pPr indent="-228600" lvl="2" marL="1371600" algn="l">
              <a:lnSpc>
                <a:spcPct val="90000"/>
              </a:lnSpc>
              <a:spcBef>
                <a:spcPts val="1600"/>
              </a:spcBef>
              <a:spcAft>
                <a:spcPts val="0"/>
              </a:spcAft>
              <a:buClr>
                <a:srgbClr val="8D88A2"/>
              </a:buClr>
              <a:buSzPts val="5760"/>
              <a:buNone/>
              <a:defRPr sz="5760">
                <a:solidFill>
                  <a:srgbClr val="8D88A2"/>
                </a:solidFill>
              </a:defRPr>
            </a:lvl3pPr>
            <a:lvl4pPr indent="-228600" lvl="3" marL="1828800" algn="l">
              <a:lnSpc>
                <a:spcPct val="90000"/>
              </a:lnSpc>
              <a:spcBef>
                <a:spcPts val="1600"/>
              </a:spcBef>
              <a:spcAft>
                <a:spcPts val="0"/>
              </a:spcAft>
              <a:buClr>
                <a:srgbClr val="8D88A2"/>
              </a:buClr>
              <a:buSzPts val="5120"/>
              <a:buNone/>
              <a:defRPr sz="5120">
                <a:solidFill>
                  <a:srgbClr val="8D88A2"/>
                </a:solidFill>
              </a:defRPr>
            </a:lvl4pPr>
            <a:lvl5pPr indent="-228600" lvl="4" marL="2286000" algn="l">
              <a:lnSpc>
                <a:spcPct val="90000"/>
              </a:lnSpc>
              <a:spcBef>
                <a:spcPts val="1600"/>
              </a:spcBef>
              <a:spcAft>
                <a:spcPts val="0"/>
              </a:spcAft>
              <a:buClr>
                <a:srgbClr val="8D88A2"/>
              </a:buClr>
              <a:buSzPts val="5120"/>
              <a:buNone/>
              <a:defRPr sz="5120">
                <a:solidFill>
                  <a:srgbClr val="8D88A2"/>
                </a:solidFill>
              </a:defRPr>
            </a:lvl5pPr>
            <a:lvl6pPr indent="-228600" lvl="5" marL="2743200" algn="l">
              <a:lnSpc>
                <a:spcPct val="90000"/>
              </a:lnSpc>
              <a:spcBef>
                <a:spcPts val="1600"/>
              </a:spcBef>
              <a:spcAft>
                <a:spcPts val="0"/>
              </a:spcAft>
              <a:buClr>
                <a:srgbClr val="8D88A2"/>
              </a:buClr>
              <a:buSzPts val="5120"/>
              <a:buNone/>
              <a:defRPr sz="5120">
                <a:solidFill>
                  <a:srgbClr val="8D88A2"/>
                </a:solidFill>
              </a:defRPr>
            </a:lvl6pPr>
            <a:lvl7pPr indent="-228600" lvl="6" marL="3200400" algn="l">
              <a:lnSpc>
                <a:spcPct val="90000"/>
              </a:lnSpc>
              <a:spcBef>
                <a:spcPts val="1600"/>
              </a:spcBef>
              <a:spcAft>
                <a:spcPts val="0"/>
              </a:spcAft>
              <a:buClr>
                <a:srgbClr val="8D88A2"/>
              </a:buClr>
              <a:buSzPts val="5120"/>
              <a:buNone/>
              <a:defRPr sz="5120">
                <a:solidFill>
                  <a:srgbClr val="8D88A2"/>
                </a:solidFill>
              </a:defRPr>
            </a:lvl7pPr>
            <a:lvl8pPr indent="-228600" lvl="7" marL="3657600" algn="l">
              <a:lnSpc>
                <a:spcPct val="90000"/>
              </a:lnSpc>
              <a:spcBef>
                <a:spcPts val="1600"/>
              </a:spcBef>
              <a:spcAft>
                <a:spcPts val="0"/>
              </a:spcAft>
              <a:buClr>
                <a:srgbClr val="8D88A2"/>
              </a:buClr>
              <a:buSzPts val="5120"/>
              <a:buNone/>
              <a:defRPr sz="5120">
                <a:solidFill>
                  <a:srgbClr val="8D88A2"/>
                </a:solidFill>
              </a:defRPr>
            </a:lvl8pPr>
            <a:lvl9pPr indent="-228600" lvl="8" marL="4114800" algn="l">
              <a:lnSpc>
                <a:spcPct val="90000"/>
              </a:lnSpc>
              <a:spcBef>
                <a:spcPts val="1600"/>
              </a:spcBef>
              <a:spcAft>
                <a:spcPts val="0"/>
              </a:spcAft>
              <a:buClr>
                <a:srgbClr val="8D88A2"/>
              </a:buClr>
              <a:buSzPts val="5120"/>
              <a:buNone/>
              <a:defRPr sz="5120">
                <a:solidFill>
                  <a:srgbClr val="8D88A2"/>
                </a:solidFill>
              </a:defRPr>
            </a:lvl9pPr>
          </a:lstStyle>
          <a:p/>
        </p:txBody>
      </p:sp>
      <p:sp>
        <p:nvSpPr>
          <p:cNvPr id="30" name="Google Shape;30;p5"/>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2263140" y="5842000"/>
            <a:ext cx="1399032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6" name="Google Shape;36;p6"/>
          <p:cNvSpPr txBox="1"/>
          <p:nvPr>
            <p:ph idx="2" type="body"/>
          </p:nvPr>
        </p:nvSpPr>
        <p:spPr>
          <a:xfrm>
            <a:off x="16664940" y="5842000"/>
            <a:ext cx="13990320" cy="139242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37" name="Google Shape;37;p6"/>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2267428"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2267431" y="5379722"/>
            <a:ext cx="13926024"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3" name="Google Shape;43;p7"/>
          <p:cNvSpPr txBox="1"/>
          <p:nvPr>
            <p:ph idx="2" type="body"/>
          </p:nvPr>
        </p:nvSpPr>
        <p:spPr>
          <a:xfrm>
            <a:off x="2267431" y="8016240"/>
            <a:ext cx="13926024"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4" name="Google Shape;44;p7"/>
          <p:cNvSpPr txBox="1"/>
          <p:nvPr>
            <p:ph idx="3" type="body"/>
          </p:nvPr>
        </p:nvSpPr>
        <p:spPr>
          <a:xfrm>
            <a:off x="16664942" y="5379722"/>
            <a:ext cx="13994608" cy="2636518"/>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7680"/>
              <a:buNone/>
              <a:defRPr b="1" sz="7680"/>
            </a:lvl1pPr>
            <a:lvl2pPr indent="-228600" lvl="1" marL="914400" algn="l">
              <a:lnSpc>
                <a:spcPct val="90000"/>
              </a:lnSpc>
              <a:spcBef>
                <a:spcPts val="1600"/>
              </a:spcBef>
              <a:spcAft>
                <a:spcPts val="0"/>
              </a:spcAft>
              <a:buClr>
                <a:schemeClr val="dk1"/>
              </a:buClr>
              <a:buSzPts val="6400"/>
              <a:buNone/>
              <a:defRPr b="1" sz="6400"/>
            </a:lvl2pPr>
            <a:lvl3pPr indent="-228600" lvl="2" marL="1371600" algn="l">
              <a:lnSpc>
                <a:spcPct val="90000"/>
              </a:lnSpc>
              <a:spcBef>
                <a:spcPts val="1600"/>
              </a:spcBef>
              <a:spcAft>
                <a:spcPts val="0"/>
              </a:spcAft>
              <a:buClr>
                <a:schemeClr val="dk1"/>
              </a:buClr>
              <a:buSzPts val="5760"/>
              <a:buNone/>
              <a:defRPr b="1" sz="5760"/>
            </a:lvl3pPr>
            <a:lvl4pPr indent="-228600" lvl="3" marL="1828800" algn="l">
              <a:lnSpc>
                <a:spcPct val="90000"/>
              </a:lnSpc>
              <a:spcBef>
                <a:spcPts val="1600"/>
              </a:spcBef>
              <a:spcAft>
                <a:spcPts val="0"/>
              </a:spcAft>
              <a:buClr>
                <a:schemeClr val="dk1"/>
              </a:buClr>
              <a:buSzPts val="5120"/>
              <a:buNone/>
              <a:defRPr b="1" sz="5120"/>
            </a:lvl4pPr>
            <a:lvl5pPr indent="-228600" lvl="4" marL="2286000" algn="l">
              <a:lnSpc>
                <a:spcPct val="90000"/>
              </a:lnSpc>
              <a:spcBef>
                <a:spcPts val="1600"/>
              </a:spcBef>
              <a:spcAft>
                <a:spcPts val="0"/>
              </a:spcAft>
              <a:buClr>
                <a:schemeClr val="dk1"/>
              </a:buClr>
              <a:buSzPts val="5120"/>
              <a:buNone/>
              <a:defRPr b="1" sz="5120"/>
            </a:lvl5pPr>
            <a:lvl6pPr indent="-228600" lvl="5" marL="2743200" algn="l">
              <a:lnSpc>
                <a:spcPct val="90000"/>
              </a:lnSpc>
              <a:spcBef>
                <a:spcPts val="1600"/>
              </a:spcBef>
              <a:spcAft>
                <a:spcPts val="0"/>
              </a:spcAft>
              <a:buClr>
                <a:schemeClr val="dk1"/>
              </a:buClr>
              <a:buSzPts val="5120"/>
              <a:buNone/>
              <a:defRPr b="1" sz="5120"/>
            </a:lvl6pPr>
            <a:lvl7pPr indent="-228600" lvl="6" marL="3200400" algn="l">
              <a:lnSpc>
                <a:spcPct val="90000"/>
              </a:lnSpc>
              <a:spcBef>
                <a:spcPts val="1600"/>
              </a:spcBef>
              <a:spcAft>
                <a:spcPts val="0"/>
              </a:spcAft>
              <a:buClr>
                <a:schemeClr val="dk1"/>
              </a:buClr>
              <a:buSzPts val="5120"/>
              <a:buNone/>
              <a:defRPr b="1" sz="5120"/>
            </a:lvl7pPr>
            <a:lvl8pPr indent="-228600" lvl="7" marL="3657600" algn="l">
              <a:lnSpc>
                <a:spcPct val="90000"/>
              </a:lnSpc>
              <a:spcBef>
                <a:spcPts val="1600"/>
              </a:spcBef>
              <a:spcAft>
                <a:spcPts val="0"/>
              </a:spcAft>
              <a:buClr>
                <a:schemeClr val="dk1"/>
              </a:buClr>
              <a:buSzPts val="5120"/>
              <a:buNone/>
              <a:defRPr b="1" sz="5120"/>
            </a:lvl8pPr>
            <a:lvl9pPr indent="-228600" lvl="8" marL="4114800" algn="l">
              <a:lnSpc>
                <a:spcPct val="90000"/>
              </a:lnSpc>
              <a:spcBef>
                <a:spcPts val="1600"/>
              </a:spcBef>
              <a:spcAft>
                <a:spcPts val="0"/>
              </a:spcAft>
              <a:buClr>
                <a:schemeClr val="dk1"/>
              </a:buClr>
              <a:buSzPts val="5120"/>
              <a:buNone/>
              <a:defRPr b="1" sz="5120"/>
            </a:lvl9pPr>
          </a:lstStyle>
          <a:p/>
        </p:txBody>
      </p:sp>
      <p:sp>
        <p:nvSpPr>
          <p:cNvPr id="45" name="Google Shape;45;p7"/>
          <p:cNvSpPr txBox="1"/>
          <p:nvPr>
            <p:ph idx="4" type="body"/>
          </p:nvPr>
        </p:nvSpPr>
        <p:spPr>
          <a:xfrm>
            <a:off x="16664942" y="8016240"/>
            <a:ext cx="13994608" cy="11790682"/>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32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0"/>
              </a:spcAft>
              <a:buClr>
                <a:schemeClr val="dk1"/>
              </a:buClr>
              <a:buSzPts val="1800"/>
              <a:buChar char="•"/>
              <a:defRPr/>
            </a:lvl9pPr>
          </a:lstStyle>
          <a:p/>
        </p:txBody>
      </p:sp>
      <p:sp>
        <p:nvSpPr>
          <p:cNvPr id="46" name="Google Shape;46;p7"/>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9"/>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9"/>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9"/>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
          <p:cNvSpPr txBox="1"/>
          <p:nvPr>
            <p:ph type="title"/>
          </p:nvPr>
        </p:nvSpPr>
        <p:spPr>
          <a:xfrm>
            <a:off x="2267428" y="1463040"/>
            <a:ext cx="10617041"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
          <p:cNvSpPr txBox="1"/>
          <p:nvPr>
            <p:ph idx="1" type="body"/>
          </p:nvPr>
        </p:nvSpPr>
        <p:spPr>
          <a:xfrm>
            <a:off x="13994608" y="3159765"/>
            <a:ext cx="16664940" cy="15595600"/>
          </a:xfrm>
          <a:prstGeom prst="rect">
            <a:avLst/>
          </a:prstGeom>
          <a:noFill/>
          <a:ln>
            <a:noFill/>
          </a:ln>
        </p:spPr>
        <p:txBody>
          <a:bodyPr anchorCtr="0" anchor="t" bIns="45700" lIns="91425" spcFirstLastPara="1" rIns="91425" wrap="square" tIns="45700">
            <a:normAutofit/>
          </a:bodyPr>
          <a:lstStyle>
            <a:lvl1pPr indent="-878839" lvl="0" marL="457200" algn="l">
              <a:lnSpc>
                <a:spcPct val="90000"/>
              </a:lnSpc>
              <a:spcBef>
                <a:spcPts val="3200"/>
              </a:spcBef>
              <a:spcAft>
                <a:spcPts val="0"/>
              </a:spcAft>
              <a:buClr>
                <a:schemeClr val="dk1"/>
              </a:buClr>
              <a:buSzPts val="10240"/>
              <a:buChar char="•"/>
              <a:defRPr sz="10240"/>
            </a:lvl1pPr>
            <a:lvl2pPr indent="-797560" lvl="1" marL="914400" algn="l">
              <a:lnSpc>
                <a:spcPct val="90000"/>
              </a:lnSpc>
              <a:spcBef>
                <a:spcPts val="1600"/>
              </a:spcBef>
              <a:spcAft>
                <a:spcPts val="0"/>
              </a:spcAft>
              <a:buClr>
                <a:schemeClr val="dk1"/>
              </a:buClr>
              <a:buSzPts val="8960"/>
              <a:buChar char="•"/>
              <a:defRPr sz="8960"/>
            </a:lvl2pPr>
            <a:lvl3pPr indent="-716280" lvl="2" marL="1371600" algn="l">
              <a:lnSpc>
                <a:spcPct val="90000"/>
              </a:lnSpc>
              <a:spcBef>
                <a:spcPts val="1600"/>
              </a:spcBef>
              <a:spcAft>
                <a:spcPts val="0"/>
              </a:spcAft>
              <a:buClr>
                <a:schemeClr val="dk1"/>
              </a:buClr>
              <a:buSzPts val="7680"/>
              <a:buChar char="•"/>
              <a:defRPr sz="7680"/>
            </a:lvl3pPr>
            <a:lvl4pPr indent="-635000" lvl="3" marL="1828800" algn="l">
              <a:lnSpc>
                <a:spcPct val="90000"/>
              </a:lnSpc>
              <a:spcBef>
                <a:spcPts val="1600"/>
              </a:spcBef>
              <a:spcAft>
                <a:spcPts val="0"/>
              </a:spcAft>
              <a:buClr>
                <a:schemeClr val="dk1"/>
              </a:buClr>
              <a:buSzPts val="6400"/>
              <a:buChar char="•"/>
              <a:defRPr sz="6400"/>
            </a:lvl4pPr>
            <a:lvl5pPr indent="-635000" lvl="4" marL="2286000" algn="l">
              <a:lnSpc>
                <a:spcPct val="90000"/>
              </a:lnSpc>
              <a:spcBef>
                <a:spcPts val="1600"/>
              </a:spcBef>
              <a:spcAft>
                <a:spcPts val="0"/>
              </a:spcAft>
              <a:buClr>
                <a:schemeClr val="dk1"/>
              </a:buClr>
              <a:buSzPts val="6400"/>
              <a:buChar char="•"/>
              <a:defRPr sz="6400"/>
            </a:lvl5pPr>
            <a:lvl6pPr indent="-635000" lvl="5" marL="2743200" algn="l">
              <a:lnSpc>
                <a:spcPct val="90000"/>
              </a:lnSpc>
              <a:spcBef>
                <a:spcPts val="1600"/>
              </a:spcBef>
              <a:spcAft>
                <a:spcPts val="0"/>
              </a:spcAft>
              <a:buClr>
                <a:schemeClr val="dk1"/>
              </a:buClr>
              <a:buSzPts val="6400"/>
              <a:buChar char="•"/>
              <a:defRPr sz="6400"/>
            </a:lvl6pPr>
            <a:lvl7pPr indent="-635000" lvl="6" marL="3200400" algn="l">
              <a:lnSpc>
                <a:spcPct val="90000"/>
              </a:lnSpc>
              <a:spcBef>
                <a:spcPts val="1600"/>
              </a:spcBef>
              <a:spcAft>
                <a:spcPts val="0"/>
              </a:spcAft>
              <a:buClr>
                <a:schemeClr val="dk1"/>
              </a:buClr>
              <a:buSzPts val="6400"/>
              <a:buChar char="•"/>
              <a:defRPr sz="6400"/>
            </a:lvl7pPr>
            <a:lvl8pPr indent="-635000" lvl="7" marL="3657600" algn="l">
              <a:lnSpc>
                <a:spcPct val="90000"/>
              </a:lnSpc>
              <a:spcBef>
                <a:spcPts val="1600"/>
              </a:spcBef>
              <a:spcAft>
                <a:spcPts val="0"/>
              </a:spcAft>
              <a:buClr>
                <a:schemeClr val="dk1"/>
              </a:buClr>
              <a:buSzPts val="6400"/>
              <a:buChar char="•"/>
              <a:defRPr sz="6400"/>
            </a:lvl8pPr>
            <a:lvl9pPr indent="-635000" lvl="8" marL="4114800" algn="l">
              <a:lnSpc>
                <a:spcPct val="90000"/>
              </a:lnSpc>
              <a:spcBef>
                <a:spcPts val="1600"/>
              </a:spcBef>
              <a:spcAft>
                <a:spcPts val="0"/>
              </a:spcAft>
              <a:buClr>
                <a:schemeClr val="dk1"/>
              </a:buClr>
              <a:buSzPts val="6400"/>
              <a:buChar char="•"/>
              <a:defRPr sz="6400"/>
            </a:lvl9pPr>
          </a:lstStyle>
          <a:p/>
        </p:txBody>
      </p:sp>
      <p:sp>
        <p:nvSpPr>
          <p:cNvPr id="61" name="Google Shape;61;p10"/>
          <p:cNvSpPr txBox="1"/>
          <p:nvPr>
            <p:ph idx="2" type="body"/>
          </p:nvPr>
        </p:nvSpPr>
        <p:spPr>
          <a:xfrm>
            <a:off x="2267428" y="6583680"/>
            <a:ext cx="10617041"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2" name="Google Shape;62;p10"/>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1"/>
          <p:cNvSpPr txBox="1"/>
          <p:nvPr>
            <p:ph type="title"/>
          </p:nvPr>
        </p:nvSpPr>
        <p:spPr>
          <a:xfrm>
            <a:off x="2267428" y="1463040"/>
            <a:ext cx="10617041" cy="51206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10240"/>
              <a:buFont typeface="Calibri"/>
              <a:buNone/>
              <a:defRPr sz="1024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1"/>
          <p:cNvSpPr/>
          <p:nvPr>
            <p:ph idx="2" type="pic"/>
          </p:nvPr>
        </p:nvSpPr>
        <p:spPr>
          <a:xfrm>
            <a:off x="13994608" y="3159765"/>
            <a:ext cx="16664940" cy="15595600"/>
          </a:xfrm>
          <a:prstGeom prst="rect">
            <a:avLst/>
          </a:prstGeom>
          <a:noFill/>
          <a:ln>
            <a:noFill/>
          </a:ln>
        </p:spPr>
      </p:sp>
      <p:sp>
        <p:nvSpPr>
          <p:cNvPr id="68" name="Google Shape;68;p11"/>
          <p:cNvSpPr txBox="1"/>
          <p:nvPr>
            <p:ph idx="1" type="body"/>
          </p:nvPr>
        </p:nvSpPr>
        <p:spPr>
          <a:xfrm>
            <a:off x="2267428" y="6583680"/>
            <a:ext cx="10617041" cy="12197082"/>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3200"/>
              </a:spcBef>
              <a:spcAft>
                <a:spcPts val="0"/>
              </a:spcAft>
              <a:buClr>
                <a:schemeClr val="dk1"/>
              </a:buClr>
              <a:buSzPts val="5120"/>
              <a:buNone/>
              <a:defRPr sz="5120"/>
            </a:lvl1pPr>
            <a:lvl2pPr indent="-228600" lvl="1" marL="914400" algn="l">
              <a:lnSpc>
                <a:spcPct val="90000"/>
              </a:lnSpc>
              <a:spcBef>
                <a:spcPts val="1600"/>
              </a:spcBef>
              <a:spcAft>
                <a:spcPts val="0"/>
              </a:spcAft>
              <a:buClr>
                <a:schemeClr val="dk1"/>
              </a:buClr>
              <a:buSzPts val="4480"/>
              <a:buNone/>
              <a:defRPr sz="4480"/>
            </a:lvl2pPr>
            <a:lvl3pPr indent="-228600" lvl="2" marL="1371600" algn="l">
              <a:lnSpc>
                <a:spcPct val="90000"/>
              </a:lnSpc>
              <a:spcBef>
                <a:spcPts val="1600"/>
              </a:spcBef>
              <a:spcAft>
                <a:spcPts val="0"/>
              </a:spcAft>
              <a:buClr>
                <a:schemeClr val="dk1"/>
              </a:buClr>
              <a:buSzPts val="3840"/>
              <a:buNone/>
              <a:defRPr sz="3840"/>
            </a:lvl3pPr>
            <a:lvl4pPr indent="-228600" lvl="3" marL="1828800" algn="l">
              <a:lnSpc>
                <a:spcPct val="90000"/>
              </a:lnSpc>
              <a:spcBef>
                <a:spcPts val="1600"/>
              </a:spcBef>
              <a:spcAft>
                <a:spcPts val="0"/>
              </a:spcAft>
              <a:buClr>
                <a:schemeClr val="dk1"/>
              </a:buClr>
              <a:buSzPts val="3200"/>
              <a:buNone/>
              <a:defRPr sz="3200"/>
            </a:lvl4pPr>
            <a:lvl5pPr indent="-228600" lvl="4" marL="2286000" algn="l">
              <a:lnSpc>
                <a:spcPct val="90000"/>
              </a:lnSpc>
              <a:spcBef>
                <a:spcPts val="1600"/>
              </a:spcBef>
              <a:spcAft>
                <a:spcPts val="0"/>
              </a:spcAft>
              <a:buClr>
                <a:schemeClr val="dk1"/>
              </a:buClr>
              <a:buSzPts val="3200"/>
              <a:buNone/>
              <a:defRPr sz="3200"/>
            </a:lvl5pPr>
            <a:lvl6pPr indent="-228600" lvl="5" marL="2743200" algn="l">
              <a:lnSpc>
                <a:spcPct val="90000"/>
              </a:lnSpc>
              <a:spcBef>
                <a:spcPts val="1600"/>
              </a:spcBef>
              <a:spcAft>
                <a:spcPts val="0"/>
              </a:spcAft>
              <a:buClr>
                <a:schemeClr val="dk1"/>
              </a:buClr>
              <a:buSzPts val="3200"/>
              <a:buNone/>
              <a:defRPr sz="3200"/>
            </a:lvl6pPr>
            <a:lvl7pPr indent="-228600" lvl="6" marL="3200400" algn="l">
              <a:lnSpc>
                <a:spcPct val="90000"/>
              </a:lnSpc>
              <a:spcBef>
                <a:spcPts val="1600"/>
              </a:spcBef>
              <a:spcAft>
                <a:spcPts val="0"/>
              </a:spcAft>
              <a:buClr>
                <a:schemeClr val="dk1"/>
              </a:buClr>
              <a:buSzPts val="3200"/>
              <a:buNone/>
              <a:defRPr sz="3200"/>
            </a:lvl7pPr>
            <a:lvl8pPr indent="-228600" lvl="7" marL="3657600" algn="l">
              <a:lnSpc>
                <a:spcPct val="90000"/>
              </a:lnSpc>
              <a:spcBef>
                <a:spcPts val="1600"/>
              </a:spcBef>
              <a:spcAft>
                <a:spcPts val="0"/>
              </a:spcAft>
              <a:buClr>
                <a:schemeClr val="dk1"/>
              </a:buClr>
              <a:buSzPts val="3200"/>
              <a:buNone/>
              <a:defRPr sz="3200"/>
            </a:lvl8pPr>
            <a:lvl9pPr indent="-228600" lvl="8" marL="4114800" algn="l">
              <a:lnSpc>
                <a:spcPct val="90000"/>
              </a:lnSpc>
              <a:spcBef>
                <a:spcPts val="1600"/>
              </a:spcBef>
              <a:spcAft>
                <a:spcPts val="0"/>
              </a:spcAft>
              <a:buClr>
                <a:schemeClr val="dk1"/>
              </a:buClr>
              <a:buSzPts val="3200"/>
              <a:buNone/>
              <a:defRPr sz="3200"/>
            </a:lvl9pPr>
          </a:lstStyle>
          <a:p/>
        </p:txBody>
      </p:sp>
      <p:sp>
        <p:nvSpPr>
          <p:cNvPr id="69" name="Google Shape;69;p11"/>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1"/>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1"/>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
          <p:cNvSpPr txBox="1"/>
          <p:nvPr>
            <p:ph type="title"/>
          </p:nvPr>
        </p:nvSpPr>
        <p:spPr>
          <a:xfrm>
            <a:off x="2263140" y="1168405"/>
            <a:ext cx="28392120" cy="424180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14080"/>
              <a:buFont typeface="Calibri"/>
              <a:buNone/>
              <a:defRPr b="0" i="0" sz="1408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2263140" y="5842000"/>
            <a:ext cx="28392120" cy="13924282"/>
          </a:xfrm>
          <a:prstGeom prst="rect">
            <a:avLst/>
          </a:prstGeom>
          <a:noFill/>
          <a:ln>
            <a:noFill/>
          </a:ln>
        </p:spPr>
        <p:txBody>
          <a:bodyPr anchorCtr="0" anchor="t" bIns="45700" lIns="91425" spcFirstLastPara="1" rIns="91425" wrap="square" tIns="45700">
            <a:normAutofit/>
          </a:bodyPr>
          <a:lstStyle>
            <a:lvl1pPr indent="-797560" lvl="0" marL="457200" marR="0" rtl="0" algn="l">
              <a:lnSpc>
                <a:spcPct val="90000"/>
              </a:lnSpc>
              <a:spcBef>
                <a:spcPts val="3200"/>
              </a:spcBef>
              <a:spcAft>
                <a:spcPts val="0"/>
              </a:spcAft>
              <a:buClr>
                <a:schemeClr val="dk1"/>
              </a:buClr>
              <a:buSzPts val="8960"/>
              <a:buFont typeface="Arial"/>
              <a:buChar char="•"/>
              <a:defRPr b="0" i="0" sz="8960" u="none" cap="none" strike="noStrike">
                <a:solidFill>
                  <a:schemeClr val="dk1"/>
                </a:solidFill>
                <a:latin typeface="Calibri"/>
                <a:ea typeface="Calibri"/>
                <a:cs typeface="Calibri"/>
                <a:sym typeface="Calibri"/>
              </a:defRPr>
            </a:lvl1pPr>
            <a:lvl2pPr indent="-716280" lvl="1" marL="914400" marR="0" rtl="0" algn="l">
              <a:lnSpc>
                <a:spcPct val="90000"/>
              </a:lnSpc>
              <a:spcBef>
                <a:spcPts val="1600"/>
              </a:spcBef>
              <a:spcAft>
                <a:spcPts val="0"/>
              </a:spcAft>
              <a:buClr>
                <a:schemeClr val="dk1"/>
              </a:buClr>
              <a:buSzPts val="7680"/>
              <a:buFont typeface="Arial"/>
              <a:buChar char="•"/>
              <a:defRPr b="0" i="0" sz="7680" u="none" cap="none" strike="noStrike">
                <a:solidFill>
                  <a:schemeClr val="dk1"/>
                </a:solidFill>
                <a:latin typeface="Calibri"/>
                <a:ea typeface="Calibri"/>
                <a:cs typeface="Calibri"/>
                <a:sym typeface="Calibri"/>
              </a:defRPr>
            </a:lvl2pPr>
            <a:lvl3pPr indent="-635000" lvl="2" marL="1371600" marR="0" rtl="0" algn="l">
              <a:lnSpc>
                <a:spcPct val="90000"/>
              </a:lnSpc>
              <a:spcBef>
                <a:spcPts val="16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4360" lvl="3" marL="1828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4pPr>
            <a:lvl5pPr indent="-594360" lvl="4" marL="22860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5pPr>
            <a:lvl6pPr indent="-594360" lvl="5" marL="27432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6pPr>
            <a:lvl7pPr indent="-594360" lvl="6" marL="32004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7pPr>
            <a:lvl8pPr indent="-594360" lvl="7" marL="36576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8pPr>
            <a:lvl9pPr indent="-594359" lvl="8" marL="4114800" marR="0" rtl="0" algn="l">
              <a:lnSpc>
                <a:spcPct val="90000"/>
              </a:lnSpc>
              <a:spcBef>
                <a:spcPts val="1600"/>
              </a:spcBef>
              <a:spcAft>
                <a:spcPts val="0"/>
              </a:spcAft>
              <a:buClr>
                <a:schemeClr val="dk1"/>
              </a:buClr>
              <a:buSzPts val="5760"/>
              <a:buFont typeface="Arial"/>
              <a:buChar char="•"/>
              <a:defRPr b="0" i="0" sz="5760" u="none" cap="none" strike="noStrike">
                <a:solidFill>
                  <a:schemeClr val="dk1"/>
                </a:solidFill>
                <a:latin typeface="Calibri"/>
                <a:ea typeface="Calibri"/>
                <a:cs typeface="Calibri"/>
                <a:sym typeface="Calibri"/>
              </a:defRPr>
            </a:lvl9pPr>
          </a:lstStyle>
          <a:p/>
        </p:txBody>
      </p:sp>
      <p:sp>
        <p:nvSpPr>
          <p:cNvPr id="12" name="Google Shape;12;p2"/>
          <p:cNvSpPr txBox="1"/>
          <p:nvPr>
            <p:ph idx="10" type="dt"/>
          </p:nvPr>
        </p:nvSpPr>
        <p:spPr>
          <a:xfrm>
            <a:off x="2263140" y="20340325"/>
            <a:ext cx="7406640" cy="11684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3840" u="none" cap="none" strike="noStrike">
                <a:solidFill>
                  <a:srgbClr val="8D88A2"/>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13" name="Google Shape;13;p2"/>
          <p:cNvSpPr txBox="1"/>
          <p:nvPr>
            <p:ph idx="11" type="ftr"/>
          </p:nvPr>
        </p:nvSpPr>
        <p:spPr>
          <a:xfrm>
            <a:off x="10904220" y="20340325"/>
            <a:ext cx="11109960" cy="11684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3840" u="none" cap="none" strike="noStrike">
                <a:solidFill>
                  <a:srgbClr val="8D88A2"/>
                </a:solidFill>
                <a:latin typeface="Calibri"/>
                <a:ea typeface="Calibri"/>
                <a:cs typeface="Calibri"/>
                <a:sym typeface="Calibri"/>
              </a:defRPr>
            </a:lvl1pPr>
            <a:lvl2pPr lvl="1"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5184" u="none" cap="none" strike="noStrike">
                <a:solidFill>
                  <a:schemeClr val="dk1"/>
                </a:solidFill>
                <a:latin typeface="Calibri"/>
                <a:ea typeface="Calibri"/>
                <a:cs typeface="Calibri"/>
                <a:sym typeface="Calibri"/>
              </a:defRPr>
            </a:lvl9pPr>
          </a:lstStyle>
          <a:p/>
        </p:txBody>
      </p:sp>
      <p:sp>
        <p:nvSpPr>
          <p:cNvPr id="14" name="Google Shape;14;p2"/>
          <p:cNvSpPr txBox="1"/>
          <p:nvPr>
            <p:ph idx="12" type="sldNum"/>
          </p:nvPr>
        </p:nvSpPr>
        <p:spPr>
          <a:xfrm>
            <a:off x="23248620" y="20340325"/>
            <a:ext cx="7406640" cy="11684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3840" u="none" cap="none" strike="noStrike">
                <a:solidFill>
                  <a:srgbClr val="8D88A2"/>
                </a:solidFill>
                <a:latin typeface="Calibri"/>
                <a:ea typeface="Calibri"/>
                <a:cs typeface="Calibri"/>
                <a:sym typeface="Calibri"/>
              </a:defRPr>
            </a:lvl1pPr>
            <a:lvl2pPr indent="0" lvl="1" marL="0" marR="0" rtl="0" algn="r">
              <a:spcBef>
                <a:spcPts val="0"/>
              </a:spcBef>
              <a:buNone/>
              <a:defRPr b="0" i="0" sz="3840" u="none" cap="none" strike="noStrike">
                <a:solidFill>
                  <a:srgbClr val="8D88A2"/>
                </a:solidFill>
                <a:latin typeface="Calibri"/>
                <a:ea typeface="Calibri"/>
                <a:cs typeface="Calibri"/>
                <a:sym typeface="Calibri"/>
              </a:defRPr>
            </a:lvl2pPr>
            <a:lvl3pPr indent="0" lvl="2" marL="0" marR="0" rtl="0" algn="r">
              <a:spcBef>
                <a:spcPts val="0"/>
              </a:spcBef>
              <a:buNone/>
              <a:defRPr b="0" i="0" sz="3840" u="none" cap="none" strike="noStrike">
                <a:solidFill>
                  <a:srgbClr val="8D88A2"/>
                </a:solidFill>
                <a:latin typeface="Calibri"/>
                <a:ea typeface="Calibri"/>
                <a:cs typeface="Calibri"/>
                <a:sym typeface="Calibri"/>
              </a:defRPr>
            </a:lvl3pPr>
            <a:lvl4pPr indent="0" lvl="3" marL="0" marR="0" rtl="0" algn="r">
              <a:spcBef>
                <a:spcPts val="0"/>
              </a:spcBef>
              <a:buNone/>
              <a:defRPr b="0" i="0" sz="3840" u="none" cap="none" strike="noStrike">
                <a:solidFill>
                  <a:srgbClr val="8D88A2"/>
                </a:solidFill>
                <a:latin typeface="Calibri"/>
                <a:ea typeface="Calibri"/>
                <a:cs typeface="Calibri"/>
                <a:sym typeface="Calibri"/>
              </a:defRPr>
            </a:lvl4pPr>
            <a:lvl5pPr indent="0" lvl="4" marL="0" marR="0" rtl="0" algn="r">
              <a:spcBef>
                <a:spcPts val="0"/>
              </a:spcBef>
              <a:buNone/>
              <a:defRPr b="0" i="0" sz="3840" u="none" cap="none" strike="noStrike">
                <a:solidFill>
                  <a:srgbClr val="8D88A2"/>
                </a:solidFill>
                <a:latin typeface="Calibri"/>
                <a:ea typeface="Calibri"/>
                <a:cs typeface="Calibri"/>
                <a:sym typeface="Calibri"/>
              </a:defRPr>
            </a:lvl5pPr>
            <a:lvl6pPr indent="0" lvl="5" marL="0" marR="0" rtl="0" algn="r">
              <a:spcBef>
                <a:spcPts val="0"/>
              </a:spcBef>
              <a:buNone/>
              <a:defRPr b="0" i="0" sz="3840" u="none" cap="none" strike="noStrike">
                <a:solidFill>
                  <a:srgbClr val="8D88A2"/>
                </a:solidFill>
                <a:latin typeface="Calibri"/>
                <a:ea typeface="Calibri"/>
                <a:cs typeface="Calibri"/>
                <a:sym typeface="Calibri"/>
              </a:defRPr>
            </a:lvl6pPr>
            <a:lvl7pPr indent="0" lvl="6" marL="0" marR="0" rtl="0" algn="r">
              <a:spcBef>
                <a:spcPts val="0"/>
              </a:spcBef>
              <a:buNone/>
              <a:defRPr b="0" i="0" sz="3840" u="none" cap="none" strike="noStrike">
                <a:solidFill>
                  <a:srgbClr val="8D88A2"/>
                </a:solidFill>
                <a:latin typeface="Calibri"/>
                <a:ea typeface="Calibri"/>
                <a:cs typeface="Calibri"/>
                <a:sym typeface="Calibri"/>
              </a:defRPr>
            </a:lvl7pPr>
            <a:lvl8pPr indent="0" lvl="7" marL="0" marR="0" rtl="0" algn="r">
              <a:spcBef>
                <a:spcPts val="0"/>
              </a:spcBef>
              <a:buNone/>
              <a:defRPr b="0" i="0" sz="3840" u="none" cap="none" strike="noStrike">
                <a:solidFill>
                  <a:srgbClr val="8D88A2"/>
                </a:solidFill>
                <a:latin typeface="Calibri"/>
                <a:ea typeface="Calibri"/>
                <a:cs typeface="Calibri"/>
                <a:sym typeface="Calibri"/>
              </a:defRPr>
            </a:lvl8pPr>
            <a:lvl9pPr indent="0" lvl="8" marL="0" marR="0" rtl="0" algn="r">
              <a:spcBef>
                <a:spcPts val="0"/>
              </a:spcBef>
              <a:buNone/>
              <a:defRPr b="0" i="0" sz="3840" u="none" cap="none" strike="noStrike">
                <a:solidFill>
                  <a:srgbClr val="8D88A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0" Type="http://schemas.openxmlformats.org/officeDocument/2006/relationships/image" Target="../media/image4.png"/><Relationship Id="rId13" Type="http://schemas.openxmlformats.org/officeDocument/2006/relationships/image" Target="../media/image5.png"/><Relationship Id="rId12"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 Id="rId4" Type="http://schemas.openxmlformats.org/officeDocument/2006/relationships/image" Target="../media/image1.png"/><Relationship Id="rId9" Type="http://schemas.openxmlformats.org/officeDocument/2006/relationships/image" Target="../media/image3.png"/><Relationship Id="rId15" Type="http://schemas.openxmlformats.org/officeDocument/2006/relationships/image" Target="../media/image11.png"/><Relationship Id="rId14" Type="http://schemas.openxmlformats.org/officeDocument/2006/relationships/image" Target="../media/image7.png"/><Relationship Id="rId16" Type="http://schemas.openxmlformats.org/officeDocument/2006/relationships/image" Target="../media/image6.png"/><Relationship Id="rId5" Type="http://schemas.openxmlformats.org/officeDocument/2006/relationships/image" Target="../media/image2.png"/><Relationship Id="rId6" Type="http://schemas.openxmlformats.org/officeDocument/2006/relationships/image" Target="../media/image8.png"/><Relationship Id="rId7" Type="http://schemas.openxmlformats.org/officeDocument/2006/relationships/hyperlink" Target="https://www.fashionfabricsclub.com/" TargetMode="External"/><Relationship Id="rId8" Type="http://schemas.openxmlformats.org/officeDocument/2006/relationships/hyperlink" Target="https://www.onlinefabricstore.com/"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 name="Shape 88"/>
        <p:cNvGrpSpPr/>
        <p:nvPr/>
      </p:nvGrpSpPr>
      <p:grpSpPr>
        <a:xfrm>
          <a:off x="0" y="0"/>
          <a:ext cx="0" cy="0"/>
          <a:chOff x="0" y="0"/>
          <a:chExt cx="0" cy="0"/>
        </a:xfrm>
      </p:grpSpPr>
      <p:sp>
        <p:nvSpPr>
          <p:cNvPr descr="Purple Header Bar" id="89" name="Google Shape;89;p1"/>
          <p:cNvSpPr/>
          <p:nvPr/>
        </p:nvSpPr>
        <p:spPr>
          <a:xfrm>
            <a:off x="0" y="0"/>
            <a:ext cx="32918400" cy="4800600"/>
          </a:xfrm>
          <a:prstGeom prst="rect">
            <a:avLst/>
          </a:prstGeom>
          <a:solidFill>
            <a:schemeClr val="accent1"/>
          </a:solidFill>
          <a:ln cap="flat" cmpd="sng" w="12700">
            <a:solidFill>
              <a:srgbClr val="25005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5184" u="none" cap="none" strike="noStrike">
              <a:solidFill>
                <a:schemeClr val="lt1"/>
              </a:solidFill>
              <a:latin typeface="Calibri"/>
              <a:ea typeface="Calibri"/>
              <a:cs typeface="Calibri"/>
              <a:sym typeface="Calibri"/>
            </a:endParaRPr>
          </a:p>
        </p:txBody>
      </p:sp>
      <p:sp>
        <p:nvSpPr>
          <p:cNvPr id="90" name="Google Shape;90;p1"/>
          <p:cNvSpPr txBox="1"/>
          <p:nvPr>
            <p:ph type="ctrTitle"/>
          </p:nvPr>
        </p:nvSpPr>
        <p:spPr>
          <a:xfrm>
            <a:off x="1143000" y="1153668"/>
            <a:ext cx="25503334" cy="1706882"/>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11500"/>
              <a:buFont typeface="Encode Sans Black"/>
              <a:buNone/>
            </a:pPr>
            <a:r>
              <a:rPr b="1" lang="en-US" sz="11500">
                <a:solidFill>
                  <a:srgbClr val="FFFFFF"/>
                </a:solidFill>
                <a:latin typeface="Encode Sans Black"/>
                <a:ea typeface="Encode Sans Black"/>
                <a:cs typeface="Encode Sans Black"/>
                <a:sym typeface="Encode Sans Black"/>
              </a:rPr>
              <a:t>AI FASHION</a:t>
            </a:r>
            <a:endParaRPr/>
          </a:p>
        </p:txBody>
      </p:sp>
      <p:sp>
        <p:nvSpPr>
          <p:cNvPr id="91" name="Google Shape;91;p1"/>
          <p:cNvSpPr txBox="1"/>
          <p:nvPr/>
        </p:nvSpPr>
        <p:spPr>
          <a:xfrm>
            <a:off x="1168399" y="3721609"/>
            <a:ext cx="27045477" cy="107721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000" u="none" cap="none" strike="noStrike">
                <a:solidFill>
                  <a:srgbClr val="FFFFFF"/>
                </a:solidFill>
                <a:latin typeface="Open Sans"/>
                <a:ea typeface="Open Sans"/>
                <a:cs typeface="Open Sans"/>
                <a:sym typeface="Open Sans"/>
              </a:rPr>
              <a:t>TEAM:           Aaliyah Hänni,  Dwight Sablan,  Liem Luong,  Vanessa Hsu                                   </a:t>
            </a:r>
            <a:endParaRPr/>
          </a:p>
          <a:p>
            <a:pPr indent="0" lvl="0" marL="0" marR="0" rtl="0" algn="l">
              <a:spcBef>
                <a:spcPts val="0"/>
              </a:spcBef>
              <a:spcAft>
                <a:spcPts val="0"/>
              </a:spcAft>
              <a:buNone/>
            </a:pPr>
            <a:r>
              <a:rPr lang="en-US" sz="3000">
                <a:solidFill>
                  <a:srgbClr val="FFFFFF"/>
                </a:solidFill>
                <a:latin typeface="Open Sans"/>
                <a:ea typeface="Open Sans"/>
                <a:cs typeface="Open Sans"/>
                <a:sym typeface="Open Sans"/>
              </a:rPr>
              <a:t>SPONSOR:   Tatiana Teppoeva  </a:t>
            </a:r>
            <a:r>
              <a:rPr lang="en-US" sz="3200">
                <a:solidFill>
                  <a:srgbClr val="FFFFFF"/>
                </a:solidFill>
                <a:latin typeface="Open Sans"/>
                <a:ea typeface="Open Sans"/>
                <a:cs typeface="Open Sans"/>
                <a:sym typeface="Open Sans"/>
              </a:rPr>
              <a:t>| </a:t>
            </a:r>
            <a:r>
              <a:rPr lang="en-US" sz="3000">
                <a:solidFill>
                  <a:srgbClr val="FFFFFF"/>
                </a:solidFill>
                <a:latin typeface="Open Sans"/>
                <a:ea typeface="Open Sans"/>
                <a:cs typeface="Open Sans"/>
                <a:sym typeface="Open Sans"/>
              </a:rPr>
              <a:t> Microsoft Sr. Data &amp; Applied Scientist </a:t>
            </a:r>
            <a:endParaRPr/>
          </a:p>
        </p:txBody>
      </p:sp>
      <p:sp>
        <p:nvSpPr>
          <p:cNvPr id="92" name="Google Shape;92;p1"/>
          <p:cNvSpPr txBox="1"/>
          <p:nvPr/>
        </p:nvSpPr>
        <p:spPr>
          <a:xfrm>
            <a:off x="8648699" y="12430653"/>
            <a:ext cx="72180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Improving the model performance and reducing the loss are our objectives. We use the default Adam optimizer and Binary Cross Entropy loss from PyTorch.</a:t>
            </a:r>
            <a:endParaRPr/>
          </a:p>
        </p:txBody>
      </p:sp>
      <p:sp>
        <p:nvSpPr>
          <p:cNvPr id="93" name="Google Shape;93;p1"/>
          <p:cNvSpPr txBox="1"/>
          <p:nvPr/>
        </p:nvSpPr>
        <p:spPr>
          <a:xfrm>
            <a:off x="8648700" y="18378792"/>
            <a:ext cx="7228500" cy="9234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The training datasets for the DCGAN model are segregated into one of the 11 categories. These images are cleaned and standardized to the same height and width (224 x 224 pixels) </a:t>
            </a:r>
            <a:endParaRPr/>
          </a:p>
        </p:txBody>
      </p:sp>
      <p:grpSp>
        <p:nvGrpSpPr>
          <p:cNvPr descr="Section Header and gold boundless bar" id="94" name="Google Shape;94;p1"/>
          <p:cNvGrpSpPr/>
          <p:nvPr/>
        </p:nvGrpSpPr>
        <p:grpSpPr>
          <a:xfrm>
            <a:off x="16535400" y="4869974"/>
            <a:ext cx="6972300" cy="904357"/>
            <a:chOff x="8956548" y="11722608"/>
            <a:chExt cx="6972300" cy="904357"/>
          </a:xfrm>
        </p:grpSpPr>
        <p:sp>
          <p:nvSpPr>
            <p:cNvPr descr="Section Header placeholder" id="95" name="Google Shape;95;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RESULTS</a:t>
              </a:r>
              <a:endParaRPr/>
            </a:p>
          </p:txBody>
        </p:sp>
        <p:pic>
          <p:nvPicPr>
            <p:cNvPr descr="gold boundless bar" id="96" name="Google Shape;96;p1"/>
            <p:cNvPicPr preferRelativeResize="0"/>
            <p:nvPr/>
          </p:nvPicPr>
          <p:blipFill rotWithShape="1">
            <a:blip r:embed="rId3">
              <a:alphaModFix/>
            </a:blip>
            <a:srcRect b="0" l="0" r="0" t="0"/>
            <a:stretch/>
          </p:blipFill>
          <p:spPr>
            <a:xfrm>
              <a:off x="9049895" y="12514189"/>
              <a:ext cx="1399032" cy="112776"/>
            </a:xfrm>
            <a:prstGeom prst="rect">
              <a:avLst/>
            </a:prstGeom>
            <a:noFill/>
            <a:ln>
              <a:noFill/>
            </a:ln>
          </p:spPr>
        </p:pic>
      </p:grpSp>
      <p:sp>
        <p:nvSpPr>
          <p:cNvPr id="97" name="Google Shape;97;p1"/>
          <p:cNvSpPr txBox="1"/>
          <p:nvPr/>
        </p:nvSpPr>
        <p:spPr>
          <a:xfrm>
            <a:off x="16608551" y="5778220"/>
            <a:ext cx="71637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Fabric Pattern Generator Model: Among the six-pattern datasets we trained, we achieved good results for Floral and Cheetah of the fake images and lower loss values. Below is our floral result in a 4x4 matrix from the model.</a:t>
            </a:r>
            <a:endParaRPr/>
          </a:p>
        </p:txBody>
      </p:sp>
      <p:grpSp>
        <p:nvGrpSpPr>
          <p:cNvPr descr="Section Header and gold boundless bar" id="98" name="Google Shape;98;p1"/>
          <p:cNvGrpSpPr/>
          <p:nvPr/>
        </p:nvGrpSpPr>
        <p:grpSpPr>
          <a:xfrm>
            <a:off x="24385523" y="10825281"/>
            <a:ext cx="6972300" cy="904357"/>
            <a:chOff x="8956548" y="11722608"/>
            <a:chExt cx="6972300" cy="904357"/>
          </a:xfrm>
        </p:grpSpPr>
        <p:sp>
          <p:nvSpPr>
            <p:cNvPr descr="Section Header " id="99" name="Google Shape;99;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LIMITATIONS</a:t>
              </a:r>
              <a:endParaRPr/>
            </a:p>
          </p:txBody>
        </p:sp>
        <p:pic>
          <p:nvPicPr>
            <p:cNvPr descr="gold boundless bar" id="100" name="Google Shape;100;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01" name="Google Shape;101;p1"/>
          <p:cNvSpPr txBox="1"/>
          <p:nvPr/>
        </p:nvSpPr>
        <p:spPr>
          <a:xfrm>
            <a:off x="24458675" y="11734074"/>
            <a:ext cx="7653300" cy="3140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One of the limitations we experienced is th</a:t>
            </a:r>
            <a:r>
              <a:rPr lang="en-US" sz="1800">
                <a:latin typeface="Open Sans"/>
                <a:ea typeface="Open Sans"/>
                <a:cs typeface="Open Sans"/>
                <a:sym typeface="Open Sans"/>
              </a:rPr>
              <a:t>at computer vision </a:t>
            </a:r>
            <a:r>
              <a:rPr lang="en-US" sz="1800">
                <a:solidFill>
                  <a:srgbClr val="000000"/>
                </a:solidFill>
                <a:latin typeface="Open Sans"/>
                <a:ea typeface="Open Sans"/>
                <a:cs typeface="Open Sans"/>
                <a:sym typeface="Open Sans"/>
              </a:rPr>
              <a:t>requires computing power – especially GPU – in order to train the neural network</a:t>
            </a:r>
            <a:r>
              <a:rPr lang="en-US" sz="1800">
                <a:latin typeface="Open Sans"/>
                <a:ea typeface="Open Sans"/>
                <a:cs typeface="Open Sans"/>
                <a:sym typeface="Open Sans"/>
              </a:rPr>
              <a:t>s</a:t>
            </a:r>
            <a:r>
              <a:rPr lang="en-US" sz="1800">
                <a:solidFill>
                  <a:srgbClr val="000000"/>
                </a:solidFill>
                <a:latin typeface="Open Sans"/>
                <a:ea typeface="Open Sans"/>
                <a:cs typeface="Open Sans"/>
                <a:sym typeface="Open Sans"/>
              </a:rPr>
              <a:t>. </a:t>
            </a:r>
            <a:r>
              <a:rPr lang="en-US" sz="1800">
                <a:latin typeface="Open Sans"/>
                <a:ea typeface="Open Sans"/>
                <a:cs typeface="Open Sans"/>
                <a:sym typeface="Open Sans"/>
              </a:rPr>
              <a:t>We gained better results with larger training epochs but it was very time consuming.</a:t>
            </a:r>
            <a:r>
              <a:rPr lang="en-US" sz="1800">
                <a:solidFill>
                  <a:srgbClr val="000000"/>
                </a:solidFill>
                <a:latin typeface="Open Sans"/>
                <a:ea typeface="Open Sans"/>
                <a:cs typeface="Open Sans"/>
                <a:sym typeface="Open Sans"/>
              </a:rPr>
              <a:t>.</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Second limitation is the limit </a:t>
            </a:r>
            <a:r>
              <a:rPr lang="en-US" sz="1800">
                <a:latin typeface="Open Sans"/>
                <a:ea typeface="Open Sans"/>
                <a:cs typeface="Open Sans"/>
                <a:sym typeface="Open Sans"/>
              </a:rPr>
              <a:t>on </a:t>
            </a:r>
            <a:r>
              <a:rPr lang="en-US" sz="1800">
                <a:solidFill>
                  <a:srgbClr val="000000"/>
                </a:solidFill>
                <a:latin typeface="Open Sans"/>
                <a:ea typeface="Open Sans"/>
                <a:cs typeface="Open Sans"/>
                <a:sym typeface="Open Sans"/>
              </a:rPr>
              <a:t>free </a:t>
            </a:r>
            <a:r>
              <a:rPr lang="en-US" sz="1800">
                <a:solidFill>
                  <a:srgbClr val="000000"/>
                </a:solidFill>
                <a:latin typeface="Open Sans"/>
                <a:ea typeface="Open Sans"/>
                <a:cs typeface="Open Sans"/>
                <a:sym typeface="Open Sans"/>
              </a:rPr>
              <a:t>available </a:t>
            </a:r>
            <a:r>
              <a:rPr lang="en-US" sz="1800">
                <a:solidFill>
                  <a:srgbClr val="000000"/>
                </a:solidFill>
                <a:latin typeface="Open Sans"/>
                <a:ea typeface="Open Sans"/>
                <a:cs typeface="Open Sans"/>
                <a:sym typeface="Open Sans"/>
              </a:rPr>
              <a:t>GPU resources from Google Colab</a:t>
            </a:r>
            <a:r>
              <a:rPr lang="en-US" sz="1800">
                <a:solidFill>
                  <a:srgbClr val="000000"/>
                </a:solidFill>
                <a:latin typeface="Open Sans"/>
                <a:ea typeface="Open Sans"/>
                <a:cs typeface="Open Sans"/>
                <a:sym typeface="Open Sans"/>
              </a:rPr>
              <a:t> we have</a:t>
            </a:r>
            <a:r>
              <a:rPr lang="en-US" sz="1800">
                <a:solidFill>
                  <a:srgbClr val="000000"/>
                </a:solidFill>
                <a:latin typeface="Open Sans"/>
                <a:ea typeface="Open Sans"/>
                <a:cs typeface="Open Sans"/>
                <a:sym typeface="Open Sans"/>
              </a:rPr>
              <a:t>.  </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Third limitation is the accuracy of result from component 2 based on various factors: image characteristic (transparency of the background, plain icon), and blend image with people from obscure view.</a:t>
            </a:r>
            <a:endParaRPr/>
          </a:p>
        </p:txBody>
      </p:sp>
      <p:pic>
        <p:nvPicPr>
          <p:cNvPr descr="Gold Boundless Bar" id="102" name="Google Shape;102;p1" title="Gold Boundless Bar"/>
          <p:cNvPicPr preferRelativeResize="0"/>
          <p:nvPr/>
        </p:nvPicPr>
        <p:blipFill rotWithShape="1">
          <a:blip r:embed="rId5">
            <a:alphaModFix/>
          </a:blip>
          <a:srcRect b="0" l="0" r="0" t="0"/>
          <a:stretch/>
        </p:blipFill>
        <p:spPr>
          <a:xfrm>
            <a:off x="1143000" y="2534613"/>
            <a:ext cx="3877056" cy="950976"/>
          </a:xfrm>
          <a:prstGeom prst="rect">
            <a:avLst/>
          </a:prstGeom>
          <a:noFill/>
          <a:ln>
            <a:noFill/>
          </a:ln>
        </p:spPr>
      </p:pic>
      <p:cxnSp>
        <p:nvCxnSpPr>
          <p:cNvPr descr="Gold rule line divider" id="103" name="Google Shape;103;p1"/>
          <p:cNvCxnSpPr/>
          <p:nvPr/>
        </p:nvCxnSpPr>
        <p:spPr>
          <a:xfrm>
            <a:off x="8217568" y="5458380"/>
            <a:ext cx="0" cy="15344100"/>
          </a:xfrm>
          <a:prstGeom prst="straightConnector1">
            <a:avLst/>
          </a:prstGeom>
          <a:noFill/>
          <a:ln cap="flat" cmpd="sng" w="9525">
            <a:solidFill>
              <a:schemeClr val="lt1"/>
            </a:solidFill>
            <a:prstDash val="solid"/>
            <a:miter lim="800000"/>
            <a:headEnd len="sm" w="sm" type="none"/>
            <a:tailEnd len="sm" w="sm" type="none"/>
          </a:ln>
        </p:spPr>
      </p:cxnSp>
      <p:cxnSp>
        <p:nvCxnSpPr>
          <p:cNvPr descr="Gold rule line divider" id="104" name="Google Shape;104;p1"/>
          <p:cNvCxnSpPr/>
          <p:nvPr/>
        </p:nvCxnSpPr>
        <p:spPr>
          <a:xfrm>
            <a:off x="16078200" y="5466535"/>
            <a:ext cx="0" cy="15344100"/>
          </a:xfrm>
          <a:prstGeom prst="straightConnector1">
            <a:avLst/>
          </a:prstGeom>
          <a:noFill/>
          <a:ln cap="flat" cmpd="sng" w="9525">
            <a:solidFill>
              <a:schemeClr val="lt1"/>
            </a:solidFill>
            <a:prstDash val="solid"/>
            <a:miter lim="800000"/>
            <a:headEnd len="sm" w="sm" type="none"/>
            <a:tailEnd len="sm" w="sm" type="none"/>
          </a:ln>
        </p:spPr>
      </p:cxnSp>
      <p:cxnSp>
        <p:nvCxnSpPr>
          <p:cNvPr descr="Gold rule line divider" id="105" name="Google Shape;105;p1"/>
          <p:cNvCxnSpPr/>
          <p:nvPr/>
        </p:nvCxnSpPr>
        <p:spPr>
          <a:xfrm>
            <a:off x="23965568" y="5458380"/>
            <a:ext cx="0" cy="15344100"/>
          </a:xfrm>
          <a:prstGeom prst="straightConnector1">
            <a:avLst/>
          </a:prstGeom>
          <a:noFill/>
          <a:ln cap="flat" cmpd="sng" w="9525">
            <a:solidFill>
              <a:schemeClr val="lt1"/>
            </a:solidFill>
            <a:prstDash val="solid"/>
            <a:miter lim="800000"/>
            <a:headEnd len="sm" w="sm" type="none"/>
            <a:tailEnd len="sm" w="sm" type="none"/>
          </a:ln>
        </p:spPr>
      </p:cxnSp>
      <p:pic>
        <p:nvPicPr>
          <p:cNvPr descr="White Block W" id="106" name="Google Shape;106;p1"/>
          <p:cNvPicPr preferRelativeResize="0"/>
          <p:nvPr/>
        </p:nvPicPr>
        <p:blipFill rotWithShape="1">
          <a:blip r:embed="rId6">
            <a:alphaModFix/>
          </a:blip>
          <a:srcRect b="0" l="0" r="0" t="0"/>
          <a:stretch/>
        </p:blipFill>
        <p:spPr>
          <a:xfrm>
            <a:off x="27414071" y="2147368"/>
            <a:ext cx="3974593" cy="2685980"/>
          </a:xfrm>
          <a:prstGeom prst="rect">
            <a:avLst/>
          </a:prstGeom>
          <a:noFill/>
          <a:ln>
            <a:noFill/>
          </a:ln>
        </p:spPr>
      </p:pic>
      <p:grpSp>
        <p:nvGrpSpPr>
          <p:cNvPr descr="Section Header and gold boundless bar" id="107" name="Google Shape;107;p1"/>
          <p:cNvGrpSpPr/>
          <p:nvPr/>
        </p:nvGrpSpPr>
        <p:grpSpPr>
          <a:xfrm>
            <a:off x="797649" y="4869974"/>
            <a:ext cx="6972300" cy="904357"/>
            <a:chOff x="8956548" y="11722608"/>
            <a:chExt cx="6972300" cy="904357"/>
          </a:xfrm>
        </p:grpSpPr>
        <p:sp>
          <p:nvSpPr>
            <p:cNvPr descr="Section Header placeholder" id="108" name="Google Shape;108;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INTRODUCTION</a:t>
              </a:r>
              <a:endParaRPr/>
            </a:p>
          </p:txBody>
        </p:sp>
        <p:pic>
          <p:nvPicPr>
            <p:cNvPr descr="gold boundless bar" id="109" name="Google Shape;109;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grpSp>
        <p:nvGrpSpPr>
          <p:cNvPr descr="Section Header and gold boundless bar" id="110" name="Google Shape;110;p1"/>
          <p:cNvGrpSpPr/>
          <p:nvPr/>
        </p:nvGrpSpPr>
        <p:grpSpPr>
          <a:xfrm>
            <a:off x="8694001" y="4869974"/>
            <a:ext cx="6972300" cy="904357"/>
            <a:chOff x="8956548" y="11722608"/>
            <a:chExt cx="6972300" cy="904357"/>
          </a:xfrm>
        </p:grpSpPr>
        <p:sp>
          <p:nvSpPr>
            <p:cNvPr descr="Section Header placeholder" id="111" name="Google Shape;111;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MODEL</a:t>
              </a:r>
              <a:endParaRPr/>
            </a:p>
          </p:txBody>
        </p:sp>
        <p:pic>
          <p:nvPicPr>
            <p:cNvPr descr="gold boundless bar" id="112" name="Google Shape;112;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grpSp>
        <p:nvGrpSpPr>
          <p:cNvPr descr="Section Header and gold boundless bar" id="113" name="Google Shape;113;p1"/>
          <p:cNvGrpSpPr/>
          <p:nvPr/>
        </p:nvGrpSpPr>
        <p:grpSpPr>
          <a:xfrm>
            <a:off x="24373331" y="4869974"/>
            <a:ext cx="6972300" cy="904357"/>
            <a:chOff x="8956548" y="11722608"/>
            <a:chExt cx="6972300" cy="904357"/>
          </a:xfrm>
        </p:grpSpPr>
        <p:sp>
          <p:nvSpPr>
            <p:cNvPr descr="Section Header " id="114" name="Google Shape;114;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CONCLUSIONS</a:t>
              </a:r>
              <a:endParaRPr/>
            </a:p>
          </p:txBody>
        </p:sp>
        <p:pic>
          <p:nvPicPr>
            <p:cNvPr descr="gold boundless bar" id="115" name="Google Shape;115;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16" name="Google Shape;116;p1"/>
          <p:cNvSpPr txBox="1"/>
          <p:nvPr/>
        </p:nvSpPr>
        <p:spPr>
          <a:xfrm>
            <a:off x="24373331" y="5787461"/>
            <a:ext cx="7834500" cy="5079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Among the eleven categories of patterns, we achieved best results – where the fake images generated from the neural network </a:t>
            </a:r>
            <a:r>
              <a:rPr lang="en-US" sz="1800">
                <a:latin typeface="Open Sans"/>
                <a:ea typeface="Open Sans"/>
                <a:cs typeface="Open Sans"/>
                <a:sym typeface="Open Sans"/>
              </a:rPr>
              <a:t>were</a:t>
            </a:r>
            <a:r>
              <a:rPr lang="en-US" sz="1800">
                <a:solidFill>
                  <a:srgbClr val="000000"/>
                </a:solidFill>
                <a:latin typeface="Open Sans"/>
                <a:ea typeface="Open Sans"/>
                <a:cs typeface="Open Sans"/>
                <a:sym typeface="Open Sans"/>
              </a:rPr>
              <a:t> closer to the real images - with floral, cheetah, paisley, and leaves. The take-away from the result is that DCGAN model works well for the type of images that does not possess a strict geometric pattern.</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The other interesting observation is that we can improve the model by training with various settings. This will reduce the loss performance between Generator Network and Discriminator Network :</a:t>
            </a:r>
            <a:endParaRPr/>
          </a:p>
          <a:p>
            <a:pPr indent="-285750" lvl="0" marL="285750" marR="0" rtl="0" algn="just">
              <a:spcBef>
                <a:spcPts val="0"/>
              </a:spcBef>
              <a:spcAft>
                <a:spcPts val="0"/>
              </a:spcAft>
              <a:buClr>
                <a:srgbClr val="000000"/>
              </a:buClr>
              <a:buSzPts val="1800"/>
              <a:buFont typeface="Arial"/>
              <a:buChar char="•"/>
            </a:pPr>
            <a:r>
              <a:rPr lang="en-US" sz="1800">
                <a:solidFill>
                  <a:srgbClr val="000000"/>
                </a:solidFill>
                <a:latin typeface="Open Sans"/>
                <a:ea typeface="Open Sans"/>
                <a:cs typeface="Open Sans"/>
                <a:sym typeface="Open Sans"/>
              </a:rPr>
              <a:t>A small Adam optimizer beta value (&lt; 0.05)</a:t>
            </a:r>
            <a:endParaRPr/>
          </a:p>
          <a:p>
            <a:pPr indent="-285750" lvl="0" marL="285750" marR="0" rtl="0" algn="just">
              <a:spcBef>
                <a:spcPts val="0"/>
              </a:spcBef>
              <a:spcAft>
                <a:spcPts val="0"/>
              </a:spcAft>
              <a:buClr>
                <a:srgbClr val="000000"/>
              </a:buClr>
              <a:buSzPts val="1800"/>
              <a:buFont typeface="Arial"/>
              <a:buChar char="•"/>
            </a:pPr>
            <a:r>
              <a:rPr lang="en-US" sz="1800">
                <a:solidFill>
                  <a:srgbClr val="000000"/>
                </a:solidFill>
                <a:latin typeface="Open Sans"/>
                <a:ea typeface="Open Sans"/>
                <a:cs typeface="Open Sans"/>
                <a:sym typeface="Open Sans"/>
              </a:rPr>
              <a:t>Smaller size of z latent vector ( &lt; 100)</a:t>
            </a:r>
            <a:endParaRPr/>
          </a:p>
          <a:p>
            <a:pPr indent="-285750" lvl="0" marL="285750" marR="0" rtl="0" algn="just">
              <a:spcBef>
                <a:spcPts val="0"/>
              </a:spcBef>
              <a:spcAft>
                <a:spcPts val="0"/>
              </a:spcAft>
              <a:buClr>
                <a:srgbClr val="000000"/>
              </a:buClr>
              <a:buSzPts val="1800"/>
              <a:buFont typeface="Arial"/>
              <a:buChar char="•"/>
            </a:pPr>
            <a:r>
              <a:rPr lang="en-US" sz="1800">
                <a:solidFill>
                  <a:srgbClr val="000000"/>
                </a:solidFill>
                <a:latin typeface="Open Sans"/>
                <a:ea typeface="Open Sans"/>
                <a:cs typeface="Open Sans"/>
                <a:sym typeface="Open Sans"/>
              </a:rPr>
              <a:t>Learning rate between 0.0002 and 0.00002</a:t>
            </a:r>
            <a:endParaRPr/>
          </a:p>
          <a:p>
            <a:pPr indent="-285750" lvl="0" marL="285750" marR="0" rtl="0" algn="just">
              <a:spcBef>
                <a:spcPts val="0"/>
              </a:spcBef>
              <a:spcAft>
                <a:spcPts val="0"/>
              </a:spcAft>
              <a:buClr>
                <a:srgbClr val="000000"/>
              </a:buClr>
              <a:buSzPts val="1800"/>
              <a:buFont typeface="Arial"/>
              <a:buChar char="•"/>
            </a:pPr>
            <a:r>
              <a:rPr lang="en-US" sz="1800">
                <a:solidFill>
                  <a:srgbClr val="000000"/>
                </a:solidFill>
                <a:latin typeface="Open Sans"/>
                <a:ea typeface="Open Sans"/>
                <a:cs typeface="Open Sans"/>
                <a:sym typeface="Open Sans"/>
              </a:rPr>
              <a:t>The larger training epoch, the better result it yield </a:t>
            </a:r>
            <a:endParaRPr/>
          </a:p>
          <a:p>
            <a:pPr indent="-171450" lvl="0" marL="285750" marR="0" rtl="0" algn="just">
              <a:spcBef>
                <a:spcPts val="0"/>
              </a:spcBef>
              <a:spcAft>
                <a:spcPts val="0"/>
              </a:spcAft>
              <a:buClr>
                <a:schemeClr val="dk1"/>
              </a:buClr>
              <a:buSzPts val="1800"/>
              <a:buFont typeface="Arial"/>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The generated image from </a:t>
            </a:r>
            <a:r>
              <a:rPr lang="en-US" sz="1800">
                <a:latin typeface="Open Sans"/>
                <a:ea typeface="Open Sans"/>
                <a:cs typeface="Open Sans"/>
                <a:sym typeface="Open Sans"/>
              </a:rPr>
              <a:t>our</a:t>
            </a:r>
            <a:r>
              <a:rPr lang="en-US" sz="1800">
                <a:solidFill>
                  <a:srgbClr val="000000"/>
                </a:solidFill>
                <a:latin typeface="Open Sans"/>
                <a:ea typeface="Open Sans"/>
                <a:cs typeface="Open Sans"/>
                <a:sym typeface="Open Sans"/>
              </a:rPr>
              <a:t> model at this stage can be viewed as abstract art. There</a:t>
            </a:r>
            <a:r>
              <a:rPr lang="en-US" sz="1800">
                <a:latin typeface="Open Sans"/>
                <a:ea typeface="Open Sans"/>
                <a:cs typeface="Open Sans"/>
                <a:sym typeface="Open Sans"/>
              </a:rPr>
              <a:t> are</a:t>
            </a:r>
            <a:r>
              <a:rPr lang="en-US" sz="1800">
                <a:solidFill>
                  <a:srgbClr val="000000"/>
                </a:solidFill>
                <a:latin typeface="Open Sans"/>
                <a:ea typeface="Open Sans"/>
                <a:cs typeface="Open Sans"/>
                <a:sym typeface="Open Sans"/>
              </a:rPr>
              <a:t> no </a:t>
            </a:r>
            <a:r>
              <a:rPr lang="en-US" sz="1800">
                <a:latin typeface="Open Sans"/>
                <a:ea typeface="Open Sans"/>
                <a:cs typeface="Open Sans"/>
                <a:sym typeface="Open Sans"/>
              </a:rPr>
              <a:t>boundaries</a:t>
            </a:r>
            <a:r>
              <a:rPr lang="en-US" sz="1800">
                <a:solidFill>
                  <a:srgbClr val="000000"/>
                </a:solidFill>
                <a:latin typeface="Open Sans"/>
                <a:ea typeface="Open Sans"/>
                <a:cs typeface="Open Sans"/>
                <a:sym typeface="Open Sans"/>
              </a:rPr>
              <a:t> </a:t>
            </a:r>
            <a:r>
              <a:rPr lang="en-US" sz="1800">
                <a:latin typeface="Open Sans"/>
                <a:ea typeface="Open Sans"/>
                <a:cs typeface="Open Sans"/>
                <a:sym typeface="Open Sans"/>
              </a:rPr>
              <a:t>to</a:t>
            </a:r>
            <a:r>
              <a:rPr lang="en-US" sz="1800">
                <a:solidFill>
                  <a:srgbClr val="000000"/>
                </a:solidFill>
                <a:latin typeface="Open Sans"/>
                <a:ea typeface="Open Sans"/>
                <a:cs typeface="Open Sans"/>
                <a:sym typeface="Open Sans"/>
              </a:rPr>
              <a:t> how art </a:t>
            </a:r>
            <a:r>
              <a:rPr lang="en-US" sz="1800">
                <a:latin typeface="Open Sans"/>
                <a:ea typeface="Open Sans"/>
                <a:cs typeface="Open Sans"/>
                <a:sym typeface="Open Sans"/>
              </a:rPr>
              <a:t>can be</a:t>
            </a:r>
            <a:r>
              <a:rPr lang="en-US" sz="1800">
                <a:solidFill>
                  <a:srgbClr val="000000"/>
                </a:solidFill>
                <a:latin typeface="Open Sans"/>
                <a:ea typeface="Open Sans"/>
                <a:cs typeface="Open Sans"/>
                <a:sym typeface="Open Sans"/>
              </a:rPr>
              <a:t> produced and perceived</a:t>
            </a:r>
            <a:r>
              <a:rPr lang="en-US" sz="1800">
                <a:latin typeface="Open Sans"/>
                <a:ea typeface="Open Sans"/>
                <a:cs typeface="Open Sans"/>
                <a:sym typeface="Open Sans"/>
              </a:rPr>
              <a:t> as art can be subjective and influenced by a creator or viewer’s baises</a:t>
            </a:r>
            <a:r>
              <a:rPr lang="en-US" sz="1800">
                <a:solidFill>
                  <a:srgbClr val="000000"/>
                </a:solidFill>
                <a:latin typeface="Open Sans"/>
                <a:ea typeface="Open Sans"/>
                <a:cs typeface="Open Sans"/>
                <a:sym typeface="Open Sans"/>
              </a:rPr>
              <a:t>. </a:t>
            </a:r>
            <a:endParaRPr/>
          </a:p>
        </p:txBody>
      </p:sp>
      <p:grpSp>
        <p:nvGrpSpPr>
          <p:cNvPr descr="Section Header and gold boundless bar" id="117" name="Google Shape;117;p1"/>
          <p:cNvGrpSpPr/>
          <p:nvPr/>
        </p:nvGrpSpPr>
        <p:grpSpPr>
          <a:xfrm>
            <a:off x="24419051" y="14883556"/>
            <a:ext cx="6972300" cy="904357"/>
            <a:chOff x="8956548" y="11722608"/>
            <a:chExt cx="6972300" cy="904357"/>
          </a:xfrm>
        </p:grpSpPr>
        <p:sp>
          <p:nvSpPr>
            <p:cNvPr descr="Section Header " id="118" name="Google Shape;118;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FUTURE WORK</a:t>
              </a:r>
              <a:endParaRPr/>
            </a:p>
          </p:txBody>
        </p:sp>
        <p:pic>
          <p:nvPicPr>
            <p:cNvPr descr="gold boundless bar" id="119" name="Google Shape;119;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20" name="Google Shape;120;p1"/>
          <p:cNvSpPr txBox="1"/>
          <p:nvPr/>
        </p:nvSpPr>
        <p:spPr>
          <a:xfrm>
            <a:off x="24492202" y="15802973"/>
            <a:ext cx="7620000" cy="25860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Improve the model performance by using a  better-quality datasets as well as </a:t>
            </a:r>
            <a:r>
              <a:rPr lang="en-US" sz="1800">
                <a:latin typeface="Open Sans"/>
                <a:ea typeface="Open Sans"/>
                <a:cs typeface="Open Sans"/>
                <a:sym typeface="Open Sans"/>
              </a:rPr>
              <a:t>altering </a:t>
            </a:r>
            <a:r>
              <a:rPr lang="en-US" sz="1800">
                <a:solidFill>
                  <a:srgbClr val="000000"/>
                </a:solidFill>
                <a:latin typeface="Open Sans"/>
                <a:ea typeface="Open Sans"/>
                <a:cs typeface="Open Sans"/>
                <a:sym typeface="Open Sans"/>
              </a:rPr>
              <a:t> the neural network layers to improve the accuracy of fake images.</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Improve the image resolution from component 1 model output is a nice feature to add for this project.</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Improve the performance of component 2 so that it can mask the graphic well for various scenarios from the above limitations.</a:t>
            </a:r>
            <a:endParaRPr/>
          </a:p>
        </p:txBody>
      </p:sp>
      <p:grpSp>
        <p:nvGrpSpPr>
          <p:cNvPr descr="Section Header and gold boundless bar" id="121" name="Google Shape;121;p1"/>
          <p:cNvGrpSpPr/>
          <p:nvPr/>
        </p:nvGrpSpPr>
        <p:grpSpPr>
          <a:xfrm>
            <a:off x="24400763" y="18385404"/>
            <a:ext cx="6972300" cy="904357"/>
            <a:chOff x="8956548" y="11722608"/>
            <a:chExt cx="6972300" cy="904357"/>
          </a:xfrm>
        </p:grpSpPr>
        <p:sp>
          <p:nvSpPr>
            <p:cNvPr descr="Section Header " id="122" name="Google Shape;122;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REFERENCES</a:t>
              </a:r>
              <a:endParaRPr/>
            </a:p>
          </p:txBody>
        </p:sp>
        <p:pic>
          <p:nvPicPr>
            <p:cNvPr descr="gold boundless bar" id="123" name="Google Shape;123;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24" name="Google Shape;124;p1"/>
          <p:cNvSpPr txBox="1"/>
          <p:nvPr/>
        </p:nvSpPr>
        <p:spPr>
          <a:xfrm>
            <a:off x="24473914" y="19304807"/>
            <a:ext cx="7620000" cy="2493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1800">
                <a:latin typeface="Open Sans"/>
                <a:ea typeface="Open Sans"/>
                <a:cs typeface="Open Sans"/>
                <a:sym typeface="Open Sans"/>
              </a:rPr>
              <a:t>Model Sources</a:t>
            </a:r>
            <a:endParaRPr>
              <a:latin typeface="Open Sans"/>
              <a:ea typeface="Open Sans"/>
              <a:cs typeface="Open Sans"/>
              <a:sym typeface="Open Sans"/>
            </a:endParaRPr>
          </a:p>
          <a:p>
            <a:pPr indent="-304800" lvl="0" marL="457200" rtl="0" algn="l">
              <a:lnSpc>
                <a:spcPct val="100000"/>
              </a:lnSpc>
              <a:spcBef>
                <a:spcPts val="0"/>
              </a:spcBef>
              <a:spcAft>
                <a:spcPts val="0"/>
              </a:spcAft>
              <a:buSzPts val="1200"/>
              <a:buFont typeface="Open Sans"/>
              <a:buChar char="●"/>
            </a:pPr>
            <a:r>
              <a:rPr lang="en-US" sz="1200">
                <a:latin typeface="Open Sans"/>
                <a:ea typeface="Open Sans"/>
                <a:cs typeface="Open Sans"/>
                <a:sym typeface="Open Sans"/>
              </a:rPr>
              <a:t>Iglovikov, Vladimir. “Ternaus/cloths_segmentation: Code for Binary Segmentation of Cloths.” </a:t>
            </a:r>
            <a:r>
              <a:rPr i="1" lang="en-US" sz="1200">
                <a:latin typeface="Open Sans"/>
                <a:ea typeface="Open Sans"/>
                <a:cs typeface="Open Sans"/>
                <a:sym typeface="Open Sans"/>
              </a:rPr>
              <a:t>Code for Binary Segmentation of Various Cloths</a:t>
            </a:r>
            <a:r>
              <a:rPr lang="en-US" sz="1200">
                <a:latin typeface="Open Sans"/>
                <a:ea typeface="Open Sans"/>
                <a:cs typeface="Open Sans"/>
                <a:sym typeface="Open Sans"/>
              </a:rPr>
              <a:t>, GitHub, https://github.com/ternaus/cloths_segmentation. </a:t>
            </a:r>
            <a:endParaRPr sz="1200">
              <a:latin typeface="Open Sans"/>
              <a:ea typeface="Open Sans"/>
              <a:cs typeface="Open Sans"/>
              <a:sym typeface="Open Sans"/>
            </a:endParaRPr>
          </a:p>
          <a:p>
            <a:pPr indent="-304800" lvl="0" marL="457200" rtl="0" algn="l">
              <a:lnSpc>
                <a:spcPct val="100000"/>
              </a:lnSpc>
              <a:spcBef>
                <a:spcPts val="0"/>
              </a:spcBef>
              <a:spcAft>
                <a:spcPts val="0"/>
              </a:spcAft>
              <a:buSzPts val="1200"/>
              <a:buFont typeface="Open Sans"/>
              <a:buChar char="●"/>
            </a:pPr>
            <a:r>
              <a:rPr lang="en-US" sz="1200">
                <a:latin typeface="Open Sans"/>
                <a:ea typeface="Open Sans"/>
                <a:cs typeface="Open Sans"/>
                <a:sym typeface="Open Sans"/>
              </a:rPr>
              <a:t>“DCGAN Tutorial.” </a:t>
            </a:r>
            <a:r>
              <a:rPr i="1" lang="en-US" sz="1200">
                <a:latin typeface="Open Sans"/>
                <a:ea typeface="Open Sans"/>
                <a:cs typeface="Open Sans"/>
                <a:sym typeface="Open Sans"/>
              </a:rPr>
              <a:t>DCGAN Tutorial - PyTorch Tutorials 1.10.1+cu102 Documentation</a:t>
            </a:r>
            <a:r>
              <a:rPr lang="en-US" sz="1200">
                <a:latin typeface="Open Sans"/>
                <a:ea typeface="Open Sans"/>
                <a:cs typeface="Open Sans"/>
                <a:sym typeface="Open Sans"/>
              </a:rPr>
              <a:t>, PyTorch, https://pytorch.org/tutorials/beginner/dcgan_faces_tutorial.html. </a:t>
            </a:r>
            <a:endParaRPr sz="1200">
              <a:latin typeface="Open Sans"/>
              <a:ea typeface="Open Sans"/>
              <a:cs typeface="Open Sans"/>
              <a:sym typeface="Open Sans"/>
            </a:endParaRPr>
          </a:p>
          <a:p>
            <a:pPr indent="0" lvl="0" marL="0" marR="0" rtl="0" algn="l">
              <a:lnSpc>
                <a:spcPct val="100000"/>
              </a:lnSpc>
              <a:spcBef>
                <a:spcPts val="0"/>
              </a:spcBef>
              <a:spcAft>
                <a:spcPts val="0"/>
              </a:spcAft>
              <a:buNone/>
            </a:pPr>
            <a:r>
              <a:rPr lang="en-US" sz="1800">
                <a:latin typeface="Open Sans"/>
                <a:ea typeface="Open Sans"/>
                <a:cs typeface="Open Sans"/>
                <a:sym typeface="Open Sans"/>
              </a:rPr>
              <a:t>Data Sources</a:t>
            </a:r>
            <a:endParaRPr>
              <a:latin typeface="Open Sans"/>
              <a:ea typeface="Open Sans"/>
              <a:cs typeface="Open Sans"/>
              <a:sym typeface="Open Sans"/>
            </a:endParaRPr>
          </a:p>
          <a:p>
            <a:pPr indent="-304800" lvl="0" marL="457200" marR="0" rtl="0" algn="l">
              <a:lnSpc>
                <a:spcPct val="100000"/>
              </a:lnSpc>
              <a:spcBef>
                <a:spcPts val="0"/>
              </a:spcBef>
              <a:spcAft>
                <a:spcPts val="0"/>
              </a:spcAft>
              <a:buSzPts val="1200"/>
              <a:buFont typeface="Open Sans"/>
              <a:buChar char="●"/>
            </a:pPr>
            <a:r>
              <a:rPr lang="en-US" sz="1200">
                <a:latin typeface="Open Sans"/>
                <a:ea typeface="Open Sans"/>
                <a:cs typeface="Open Sans"/>
                <a:sym typeface="Open Sans"/>
              </a:rPr>
              <a:t>lstearns86, “Lstearns86/Clothing-Pattern-Dataset: A Large Dataset Containing Images of Clothing Patterns.” Clothing Pattern Dataset, GitHub, https://github.com/lstearns86/clothing-pattern-dataset.</a:t>
            </a:r>
            <a:endParaRPr sz="1200">
              <a:latin typeface="Open Sans"/>
              <a:ea typeface="Open Sans"/>
              <a:cs typeface="Open Sans"/>
              <a:sym typeface="Open Sans"/>
            </a:endParaRPr>
          </a:p>
          <a:p>
            <a:pPr indent="-304800" lvl="0" marL="457200" marR="0" rtl="0" algn="l">
              <a:lnSpc>
                <a:spcPct val="100000"/>
              </a:lnSpc>
              <a:spcBef>
                <a:spcPts val="0"/>
              </a:spcBef>
              <a:spcAft>
                <a:spcPts val="0"/>
              </a:spcAft>
              <a:buSzPts val="1200"/>
              <a:buFont typeface="Open Sans"/>
              <a:buChar char="●"/>
            </a:pPr>
            <a:r>
              <a:rPr lang="en-US" sz="1200">
                <a:latin typeface="Open Sans"/>
                <a:ea typeface="Open Sans"/>
                <a:cs typeface="Open Sans"/>
                <a:sym typeface="Open Sans"/>
              </a:rPr>
              <a:t>Additional patterns from web-scraping the following sites:</a:t>
            </a:r>
            <a:endParaRPr sz="1200">
              <a:latin typeface="Open Sans"/>
              <a:ea typeface="Open Sans"/>
              <a:cs typeface="Open Sans"/>
              <a:sym typeface="Open Sans"/>
            </a:endParaRPr>
          </a:p>
          <a:p>
            <a:pPr indent="-304800" lvl="1" marL="914400" marR="0" rtl="0" algn="l">
              <a:lnSpc>
                <a:spcPct val="100000"/>
              </a:lnSpc>
              <a:spcBef>
                <a:spcPts val="0"/>
              </a:spcBef>
              <a:spcAft>
                <a:spcPts val="0"/>
              </a:spcAft>
              <a:buSzPts val="1200"/>
              <a:buFont typeface="Open Sans"/>
              <a:buChar char="○"/>
            </a:pPr>
            <a:r>
              <a:rPr lang="en-US" sz="1200">
                <a:latin typeface="Open Sans"/>
                <a:ea typeface="Open Sans"/>
                <a:cs typeface="Open Sans"/>
                <a:sym typeface="Open Sans"/>
              </a:rPr>
              <a:t>Fashion Fabrics Club, </a:t>
            </a:r>
            <a:r>
              <a:rPr lang="en-US" sz="1200">
                <a:uFill>
                  <a:noFill/>
                </a:uFill>
                <a:latin typeface="Open Sans"/>
                <a:ea typeface="Open Sans"/>
                <a:cs typeface="Open Sans"/>
                <a:sym typeface="Open Sans"/>
                <a:hlinkClick r:id="rId7"/>
              </a:rPr>
              <a:t>https://www.fashionfabricsclub.com</a:t>
            </a:r>
            <a:endParaRPr sz="1200">
              <a:latin typeface="Open Sans"/>
              <a:ea typeface="Open Sans"/>
              <a:cs typeface="Open Sans"/>
              <a:sym typeface="Open Sans"/>
            </a:endParaRPr>
          </a:p>
          <a:p>
            <a:pPr indent="-304800" lvl="1" marL="914400" marR="0" rtl="0" algn="l">
              <a:lnSpc>
                <a:spcPct val="100000"/>
              </a:lnSpc>
              <a:spcBef>
                <a:spcPts val="0"/>
              </a:spcBef>
              <a:spcAft>
                <a:spcPts val="0"/>
              </a:spcAft>
              <a:buSzPts val="1200"/>
              <a:buFont typeface="Open Sans"/>
              <a:buChar char="○"/>
            </a:pPr>
            <a:r>
              <a:rPr lang="en-US" sz="1200">
                <a:latin typeface="Open Sans"/>
                <a:ea typeface="Open Sans"/>
                <a:cs typeface="Open Sans"/>
                <a:sym typeface="Open Sans"/>
              </a:rPr>
              <a:t>Online Fab</a:t>
            </a:r>
            <a:r>
              <a:rPr lang="en-US" sz="1200">
                <a:latin typeface="Open Sans"/>
                <a:ea typeface="Open Sans"/>
                <a:cs typeface="Open Sans"/>
                <a:sym typeface="Open Sans"/>
              </a:rPr>
              <a:t>ric Store, </a:t>
            </a:r>
            <a:r>
              <a:rPr lang="en-US" sz="1200">
                <a:uFill>
                  <a:noFill/>
                </a:uFill>
                <a:latin typeface="Open Sans"/>
                <a:ea typeface="Open Sans"/>
                <a:cs typeface="Open Sans"/>
                <a:sym typeface="Open Sans"/>
                <a:hlinkClick r:id="rId8"/>
              </a:rPr>
              <a:t>https://www.onlinefabricstore.com</a:t>
            </a:r>
            <a:r>
              <a:rPr lang="en-US" sz="1200">
                <a:latin typeface="Open Sans"/>
                <a:ea typeface="Open Sans"/>
                <a:cs typeface="Open Sans"/>
                <a:sym typeface="Open Sans"/>
              </a:rPr>
              <a:t> </a:t>
            </a:r>
            <a:endParaRPr sz="1200">
              <a:latin typeface="Open Sans"/>
              <a:ea typeface="Open Sans"/>
              <a:cs typeface="Open Sans"/>
              <a:sym typeface="Open Sans"/>
            </a:endParaRPr>
          </a:p>
        </p:txBody>
      </p:sp>
      <p:sp>
        <p:nvSpPr>
          <p:cNvPr id="125" name="Google Shape;125;p1"/>
          <p:cNvSpPr txBox="1"/>
          <p:nvPr/>
        </p:nvSpPr>
        <p:spPr>
          <a:xfrm>
            <a:off x="790955" y="5787670"/>
            <a:ext cx="6972300" cy="5356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latin typeface="Open Sans"/>
                <a:ea typeface="Open Sans"/>
                <a:cs typeface="Open Sans"/>
                <a:sym typeface="Open Sans"/>
              </a:rPr>
              <a:t>The intersection of art</a:t>
            </a:r>
            <a:r>
              <a:rPr lang="en-US" sz="1800">
                <a:solidFill>
                  <a:srgbClr val="000000"/>
                </a:solidFill>
                <a:latin typeface="Open Sans"/>
                <a:ea typeface="Open Sans"/>
                <a:cs typeface="Open Sans"/>
                <a:sym typeface="Open Sans"/>
              </a:rPr>
              <a:t> and data science</a:t>
            </a:r>
            <a:r>
              <a:rPr lang="en-US" sz="1800">
                <a:latin typeface="Open Sans"/>
                <a:ea typeface="Open Sans"/>
                <a:cs typeface="Open Sans"/>
                <a:sym typeface="Open Sans"/>
              </a:rPr>
              <a:t> has </a:t>
            </a:r>
            <a:r>
              <a:rPr lang="en-US" sz="1800">
                <a:solidFill>
                  <a:srgbClr val="000000"/>
                </a:solidFill>
                <a:latin typeface="Open Sans"/>
                <a:ea typeface="Open Sans"/>
                <a:cs typeface="Open Sans"/>
                <a:sym typeface="Open Sans"/>
              </a:rPr>
              <a:t>gained more popularity in recent years. The applications between </a:t>
            </a:r>
            <a:r>
              <a:rPr lang="en-US" sz="1800">
                <a:solidFill>
                  <a:srgbClr val="000000"/>
                </a:solidFill>
                <a:latin typeface="Open Sans"/>
                <a:ea typeface="Open Sans"/>
                <a:cs typeface="Open Sans"/>
                <a:sym typeface="Open Sans"/>
              </a:rPr>
              <a:t>art and</a:t>
            </a:r>
            <a:r>
              <a:rPr lang="en-US" sz="1800">
                <a:solidFill>
                  <a:srgbClr val="000000"/>
                </a:solidFill>
                <a:latin typeface="Open Sans"/>
                <a:ea typeface="Open Sans"/>
                <a:cs typeface="Open Sans"/>
                <a:sym typeface="Open Sans"/>
              </a:rPr>
              <a:t> AI </a:t>
            </a:r>
            <a:r>
              <a:rPr lang="en-US" sz="1800">
                <a:latin typeface="Open Sans"/>
                <a:ea typeface="Open Sans"/>
                <a:cs typeface="Open Sans"/>
                <a:sym typeface="Open Sans"/>
              </a:rPr>
              <a:t>serve as </a:t>
            </a:r>
            <a:r>
              <a:rPr lang="en-US" sz="1800">
                <a:solidFill>
                  <a:srgbClr val="000000"/>
                </a:solidFill>
                <a:latin typeface="Open Sans"/>
                <a:ea typeface="Open Sans"/>
                <a:cs typeface="Open Sans"/>
                <a:sym typeface="Open Sans"/>
              </a:rPr>
              <a:t>inspiration for people to produce new </a:t>
            </a:r>
            <a:r>
              <a:rPr lang="en-US" sz="1800">
                <a:latin typeface="Open Sans"/>
                <a:ea typeface="Open Sans"/>
                <a:cs typeface="Open Sans"/>
                <a:sym typeface="Open Sans"/>
              </a:rPr>
              <a:t>works</a:t>
            </a:r>
            <a:r>
              <a:rPr lang="en-US" sz="1800">
                <a:solidFill>
                  <a:srgbClr val="000000"/>
                </a:solidFill>
                <a:latin typeface="Open Sans"/>
                <a:ea typeface="Open Sans"/>
                <a:cs typeface="Open Sans"/>
                <a:sym typeface="Open Sans"/>
              </a:rPr>
              <a:t> of art </a:t>
            </a:r>
            <a:r>
              <a:rPr lang="en-US" sz="1800">
                <a:latin typeface="Open Sans"/>
                <a:ea typeface="Open Sans"/>
                <a:cs typeface="Open Sans"/>
                <a:sym typeface="Open Sans"/>
              </a:rPr>
              <a:t>that can be</a:t>
            </a:r>
            <a:r>
              <a:rPr lang="en-US" sz="1800">
                <a:solidFill>
                  <a:srgbClr val="000000"/>
                </a:solidFill>
                <a:latin typeface="Open Sans"/>
                <a:ea typeface="Open Sans"/>
                <a:cs typeface="Open Sans"/>
                <a:sym typeface="Open Sans"/>
              </a:rPr>
              <a:t> more accessible to the broader audience.</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In the fashion industry there is constant demand for new and interesting design patterns, which can often be expensive and time consuming to create. Fashion designers are bound by their own internal biases and </a:t>
            </a:r>
            <a:r>
              <a:rPr lang="en-US" sz="1800">
                <a:latin typeface="Open Sans"/>
                <a:ea typeface="Open Sans"/>
                <a:cs typeface="Open Sans"/>
                <a:sym typeface="Open Sans"/>
              </a:rPr>
              <a:t>face</a:t>
            </a:r>
            <a:r>
              <a:rPr lang="en-US" sz="1800">
                <a:solidFill>
                  <a:srgbClr val="000000"/>
                </a:solidFill>
                <a:latin typeface="Open Sans"/>
                <a:ea typeface="Open Sans"/>
                <a:cs typeface="Open Sans"/>
                <a:sym typeface="Open Sans"/>
              </a:rPr>
              <a:t> limitations on the level of creativity and in-demand fashion that they can create within a given timeframe.</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With advances in deep learning, neural networks can be used to alleviate some problems in this field by improving the level of creativity in design for both quantity and quality outputs. In this work, we implement a neural network model to generate new textile patterns for many fashion items. Our solutions and findings could be easily used by</a:t>
            </a:r>
            <a:r>
              <a:rPr lang="en-US" sz="1800">
                <a:latin typeface="Open Sans"/>
                <a:ea typeface="Open Sans"/>
                <a:cs typeface="Open Sans"/>
                <a:sym typeface="Open Sans"/>
              </a:rPr>
              <a:t> the </a:t>
            </a:r>
            <a:r>
              <a:rPr lang="en-US" sz="1800">
                <a:solidFill>
                  <a:srgbClr val="000000"/>
                </a:solidFill>
                <a:latin typeface="Open Sans"/>
                <a:ea typeface="Open Sans"/>
                <a:cs typeface="Open Sans"/>
                <a:sym typeface="Open Sans"/>
              </a:rPr>
              <a:t>non-tech savvy and will make design</a:t>
            </a:r>
            <a:r>
              <a:rPr lang="en-US" sz="1800">
                <a:latin typeface="Open Sans"/>
                <a:ea typeface="Open Sans"/>
                <a:cs typeface="Open Sans"/>
                <a:sym typeface="Open Sans"/>
              </a:rPr>
              <a:t>s </a:t>
            </a:r>
            <a:r>
              <a:rPr lang="en-US" sz="1800">
                <a:solidFill>
                  <a:srgbClr val="000000"/>
                </a:solidFill>
                <a:latin typeface="Open Sans"/>
                <a:ea typeface="Open Sans"/>
                <a:cs typeface="Open Sans"/>
                <a:sym typeface="Open Sans"/>
              </a:rPr>
              <a:t>more accessible for the broader audience. </a:t>
            </a:r>
            <a:endParaRPr/>
          </a:p>
        </p:txBody>
      </p:sp>
      <p:grpSp>
        <p:nvGrpSpPr>
          <p:cNvPr descr="Section Header and gold boundless bar" id="126" name="Google Shape;126;p1"/>
          <p:cNvGrpSpPr/>
          <p:nvPr/>
        </p:nvGrpSpPr>
        <p:grpSpPr>
          <a:xfrm>
            <a:off x="782828" y="11364162"/>
            <a:ext cx="6972300" cy="904357"/>
            <a:chOff x="8956548" y="11722608"/>
            <a:chExt cx="6972300" cy="904357"/>
          </a:xfrm>
        </p:grpSpPr>
        <p:sp>
          <p:nvSpPr>
            <p:cNvPr descr="Section Header placeholder" id="127" name="Google Shape;127;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ARCHITECTURE</a:t>
              </a:r>
              <a:endParaRPr/>
            </a:p>
          </p:txBody>
        </p:sp>
        <p:pic>
          <p:nvPicPr>
            <p:cNvPr descr="gold boundless bar" id="128" name="Google Shape;128;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29" name="Google Shape;129;p1"/>
          <p:cNvSpPr txBox="1"/>
          <p:nvPr/>
        </p:nvSpPr>
        <p:spPr>
          <a:xfrm>
            <a:off x="808915" y="17593110"/>
            <a:ext cx="6972300" cy="39711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Our core architecture design includes two main components: Fabric Pattern Generator (component 1) and Segmentation &amp; Masking (component 2). </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In component 1, we apply the Deep Convolutional Generative Adversarial Network (DCGAN) by training with various textile pattern datasets. The output of this component 1 will be a neural network generated image input for component 2. In</a:t>
            </a:r>
            <a:r>
              <a:rPr lang="en-US" sz="1800">
                <a:latin typeface="Open Sans"/>
                <a:ea typeface="Open Sans"/>
                <a:cs typeface="Open Sans"/>
                <a:sym typeface="Open Sans"/>
              </a:rPr>
              <a:t> </a:t>
            </a:r>
            <a:r>
              <a:rPr lang="en-US" sz="1800">
                <a:solidFill>
                  <a:srgbClr val="000000"/>
                </a:solidFill>
                <a:latin typeface="Open Sans"/>
                <a:ea typeface="Open Sans"/>
                <a:cs typeface="Open Sans"/>
                <a:sym typeface="Open Sans"/>
              </a:rPr>
              <a:t>component 2, another pre-trained neural network model </a:t>
            </a:r>
            <a:r>
              <a:rPr lang="en-US" sz="1800">
                <a:latin typeface="Open Sans"/>
                <a:ea typeface="Open Sans"/>
                <a:cs typeface="Open Sans"/>
                <a:sym typeface="Open Sans"/>
              </a:rPr>
              <a:t>will </a:t>
            </a:r>
            <a:r>
              <a:rPr lang="en-US" sz="1800">
                <a:solidFill>
                  <a:srgbClr val="000000"/>
                </a:solidFill>
                <a:latin typeface="Open Sans"/>
                <a:ea typeface="Open Sans"/>
                <a:cs typeface="Open Sans"/>
                <a:sym typeface="Open Sans"/>
              </a:rPr>
              <a:t>perform image segmentation of cloth</a:t>
            </a:r>
            <a:r>
              <a:rPr lang="en-US" sz="1800">
                <a:latin typeface="Open Sans"/>
                <a:ea typeface="Open Sans"/>
                <a:cs typeface="Open Sans"/>
                <a:sym typeface="Open Sans"/>
              </a:rPr>
              <a:t>ing</a:t>
            </a:r>
            <a:r>
              <a:rPr lang="en-US" sz="1800">
                <a:solidFill>
                  <a:srgbClr val="000000"/>
                </a:solidFill>
                <a:latin typeface="Open Sans"/>
                <a:ea typeface="Open Sans"/>
                <a:cs typeface="Open Sans"/>
                <a:sym typeface="Open Sans"/>
              </a:rPr>
              <a:t> patterns and </a:t>
            </a:r>
            <a:r>
              <a:rPr lang="en-US" sz="1800">
                <a:latin typeface="Open Sans"/>
                <a:ea typeface="Open Sans"/>
                <a:cs typeface="Open Sans"/>
                <a:sym typeface="Open Sans"/>
              </a:rPr>
              <a:t>mask</a:t>
            </a:r>
            <a:r>
              <a:rPr lang="en-US" sz="1800">
                <a:solidFill>
                  <a:srgbClr val="000000"/>
                </a:solidFill>
                <a:latin typeface="Open Sans"/>
                <a:ea typeface="Open Sans"/>
                <a:cs typeface="Open Sans"/>
                <a:sym typeface="Open Sans"/>
              </a:rPr>
              <a:t> the new pattern over the fashion items to produce a result.</a:t>
            </a:r>
            <a:endParaRPr/>
          </a:p>
          <a:p>
            <a:pPr indent="0" lvl="0" marL="0" marR="0" rtl="0" algn="just">
              <a:spcBef>
                <a:spcPts val="0"/>
              </a:spcBef>
              <a:spcAft>
                <a:spcPts val="0"/>
              </a:spcAft>
              <a:buNone/>
            </a:pPr>
            <a:r>
              <a:t/>
            </a:r>
            <a:endParaRPr sz="1800">
              <a:solidFill>
                <a:srgbClr val="000000"/>
              </a:solidFill>
              <a:latin typeface="Open Sans"/>
              <a:ea typeface="Open Sans"/>
              <a:cs typeface="Open Sans"/>
              <a:sym typeface="Open Sans"/>
            </a:endParaRPr>
          </a:p>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In this project, we use PyTorch to build models and Django to develop website. The final product is hosted on Amazon AWS</a:t>
            </a:r>
            <a:endParaRPr/>
          </a:p>
        </p:txBody>
      </p:sp>
      <p:sp>
        <p:nvSpPr>
          <p:cNvPr id="130" name="Google Shape;130;p1"/>
          <p:cNvSpPr txBox="1"/>
          <p:nvPr/>
        </p:nvSpPr>
        <p:spPr>
          <a:xfrm>
            <a:off x="8787348" y="5794536"/>
            <a:ext cx="7020900" cy="20319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DCGAN Model is the </a:t>
            </a:r>
            <a:r>
              <a:rPr lang="en-US" sz="1800">
                <a:latin typeface="Open Sans"/>
                <a:ea typeface="Open Sans"/>
                <a:cs typeface="Open Sans"/>
                <a:sym typeface="Open Sans"/>
              </a:rPr>
              <a:t>architecture</a:t>
            </a:r>
            <a:r>
              <a:rPr lang="en-US" sz="1800">
                <a:solidFill>
                  <a:srgbClr val="000000"/>
                </a:solidFill>
                <a:latin typeface="Open Sans"/>
                <a:ea typeface="Open Sans"/>
                <a:cs typeface="Open Sans"/>
                <a:sym typeface="Open Sans"/>
              </a:rPr>
              <a:t> being used for fabric pattern generat</a:t>
            </a:r>
            <a:r>
              <a:rPr lang="en-US" sz="1800">
                <a:latin typeface="Open Sans"/>
                <a:ea typeface="Open Sans"/>
                <a:cs typeface="Open Sans"/>
                <a:sym typeface="Open Sans"/>
              </a:rPr>
              <a:t>ion </a:t>
            </a:r>
            <a:r>
              <a:rPr lang="en-US" sz="1800">
                <a:solidFill>
                  <a:srgbClr val="000000"/>
                </a:solidFill>
                <a:latin typeface="Open Sans"/>
                <a:ea typeface="Open Sans"/>
                <a:cs typeface="Open Sans"/>
                <a:sym typeface="Open Sans"/>
              </a:rPr>
              <a:t>in this project. The advantage of DCGAN</a:t>
            </a:r>
            <a:r>
              <a:rPr lang="en-US" sz="1800">
                <a:latin typeface="Open Sans"/>
                <a:ea typeface="Open Sans"/>
                <a:cs typeface="Open Sans"/>
                <a:sym typeface="Open Sans"/>
              </a:rPr>
              <a:t> </a:t>
            </a:r>
            <a:r>
              <a:rPr lang="en-US" sz="1800">
                <a:solidFill>
                  <a:srgbClr val="000000"/>
                </a:solidFill>
                <a:latin typeface="Open Sans"/>
                <a:ea typeface="Open Sans"/>
                <a:cs typeface="Open Sans"/>
                <a:sym typeface="Open Sans"/>
              </a:rPr>
              <a:t>is its continuous </a:t>
            </a:r>
            <a:r>
              <a:rPr lang="en-US" sz="1800">
                <a:latin typeface="Open Sans"/>
                <a:ea typeface="Open Sans"/>
                <a:cs typeface="Open Sans"/>
                <a:sym typeface="Open Sans"/>
              </a:rPr>
              <a:t>improvement</a:t>
            </a:r>
            <a:r>
              <a:rPr lang="en-US" sz="1800">
                <a:solidFill>
                  <a:srgbClr val="000000"/>
                </a:solidFill>
                <a:latin typeface="Open Sans"/>
                <a:ea typeface="Open Sans"/>
                <a:cs typeface="Open Sans"/>
                <a:sym typeface="Open Sans"/>
              </a:rPr>
              <a:t> between the Generator and Discriminator Networks </a:t>
            </a:r>
            <a:r>
              <a:rPr lang="en-US" sz="1800">
                <a:latin typeface="Open Sans"/>
                <a:ea typeface="Open Sans"/>
                <a:cs typeface="Open Sans"/>
                <a:sym typeface="Open Sans"/>
              </a:rPr>
              <a:t>by</a:t>
            </a:r>
            <a:r>
              <a:rPr lang="en-US" sz="1800">
                <a:solidFill>
                  <a:srgbClr val="000000"/>
                </a:solidFill>
                <a:latin typeface="Open Sans"/>
                <a:ea typeface="Open Sans"/>
                <a:cs typeface="Open Sans"/>
                <a:sym typeface="Open Sans"/>
              </a:rPr>
              <a:t> improving the performance while reducing the loss of both networks to produce the best fake images. Below is the neural network structure of the Generator Network and Discriminator Network </a:t>
            </a:r>
            <a:endParaRPr/>
          </a:p>
        </p:txBody>
      </p:sp>
      <p:grpSp>
        <p:nvGrpSpPr>
          <p:cNvPr descr="Section Header and gold boundless bar" id="131" name="Google Shape;131;p1"/>
          <p:cNvGrpSpPr/>
          <p:nvPr/>
        </p:nvGrpSpPr>
        <p:grpSpPr>
          <a:xfrm>
            <a:off x="8670706" y="17466510"/>
            <a:ext cx="6972300" cy="904357"/>
            <a:chOff x="8956548" y="11722608"/>
            <a:chExt cx="6972300" cy="904357"/>
          </a:xfrm>
        </p:grpSpPr>
        <p:sp>
          <p:nvSpPr>
            <p:cNvPr descr="Section Header placeholder" id="132" name="Google Shape;132;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DATA</a:t>
              </a:r>
              <a:endParaRPr/>
            </a:p>
          </p:txBody>
        </p:sp>
        <p:pic>
          <p:nvPicPr>
            <p:cNvPr descr="gold boundless bar" id="133" name="Google Shape;133;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34" name="Google Shape;134;p1"/>
          <p:cNvSpPr txBox="1"/>
          <p:nvPr/>
        </p:nvSpPr>
        <p:spPr>
          <a:xfrm>
            <a:off x="9393937" y="11927051"/>
            <a:ext cx="60357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DCGAN MODEL</a:t>
            </a:r>
            <a:endParaRPr/>
          </a:p>
        </p:txBody>
      </p:sp>
      <p:sp>
        <p:nvSpPr>
          <p:cNvPr id="135" name="Google Shape;135;p1"/>
          <p:cNvSpPr txBox="1"/>
          <p:nvPr/>
        </p:nvSpPr>
        <p:spPr>
          <a:xfrm>
            <a:off x="8648281" y="16188407"/>
            <a:ext cx="7159800" cy="12006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With the component 2 (Segmentation &amp; Masking), we leverage the pre-trained model (Unet_2020-10-30). This model weights for clothe segmentation were trained over the Kaggle dataset - iMaterialist (Fashion) 2019 at FGVC6. </a:t>
            </a:r>
            <a:endParaRPr/>
          </a:p>
        </p:txBody>
      </p:sp>
      <p:sp>
        <p:nvSpPr>
          <p:cNvPr id="136" name="Google Shape;136;p1"/>
          <p:cNvSpPr txBox="1"/>
          <p:nvPr/>
        </p:nvSpPr>
        <p:spPr>
          <a:xfrm>
            <a:off x="890996" y="16996059"/>
            <a:ext cx="6972300" cy="369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ARCHITECTURE DIAGRAM OF AI FASHION APPLICATION</a:t>
            </a:r>
            <a:endParaRPr/>
          </a:p>
        </p:txBody>
      </p:sp>
      <p:pic>
        <p:nvPicPr>
          <p:cNvPr id="137" name="Google Shape;137;p1"/>
          <p:cNvPicPr preferRelativeResize="0"/>
          <p:nvPr/>
        </p:nvPicPr>
        <p:blipFill rotWithShape="1">
          <a:blip r:embed="rId9">
            <a:alphaModFix/>
          </a:blip>
          <a:srcRect b="0" l="0" r="0" t="0"/>
          <a:stretch/>
        </p:blipFill>
        <p:spPr>
          <a:xfrm>
            <a:off x="8813504" y="7838435"/>
            <a:ext cx="7063708" cy="4048908"/>
          </a:xfrm>
          <a:prstGeom prst="rect">
            <a:avLst/>
          </a:prstGeom>
          <a:noFill/>
          <a:ln>
            <a:noFill/>
          </a:ln>
        </p:spPr>
      </p:pic>
      <p:sp>
        <p:nvSpPr>
          <p:cNvPr id="138" name="Google Shape;138;p1"/>
          <p:cNvSpPr txBox="1"/>
          <p:nvPr/>
        </p:nvSpPr>
        <p:spPr>
          <a:xfrm>
            <a:off x="16001523" y="7258580"/>
            <a:ext cx="2319300" cy="523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800">
                <a:solidFill>
                  <a:schemeClr val="dk1"/>
                </a:solidFill>
                <a:latin typeface="Arial"/>
                <a:ea typeface="Arial"/>
                <a:cs typeface="Arial"/>
                <a:sym typeface="Arial"/>
              </a:rPr>
              <a:t>Floral</a:t>
            </a:r>
            <a:endParaRPr sz="1800">
              <a:solidFill>
                <a:schemeClr val="dk1"/>
              </a:solidFill>
              <a:latin typeface="Arial"/>
              <a:ea typeface="Arial"/>
              <a:cs typeface="Arial"/>
              <a:sym typeface="Arial"/>
            </a:endParaRPr>
          </a:p>
        </p:txBody>
      </p:sp>
      <p:sp>
        <p:nvSpPr>
          <p:cNvPr id="139" name="Google Shape;139;p1"/>
          <p:cNvSpPr txBox="1"/>
          <p:nvPr/>
        </p:nvSpPr>
        <p:spPr>
          <a:xfrm>
            <a:off x="20756882" y="100606"/>
            <a:ext cx="12135394"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Encode Sans Black"/>
                <a:ea typeface="Encode Sans Black"/>
                <a:cs typeface="Encode Sans Black"/>
                <a:sym typeface="Encode Sans Black"/>
              </a:rPr>
              <a:t>UW Master of Science in Data Science  |  2022 Capstone Project</a:t>
            </a:r>
            <a:endParaRPr/>
          </a:p>
        </p:txBody>
      </p:sp>
      <p:pic>
        <p:nvPicPr>
          <p:cNvPr id="140" name="Google Shape;140;p1"/>
          <p:cNvPicPr preferRelativeResize="0"/>
          <p:nvPr/>
        </p:nvPicPr>
        <p:blipFill rotWithShape="1">
          <a:blip r:embed="rId10">
            <a:alphaModFix/>
          </a:blip>
          <a:srcRect b="0" l="0" r="0" t="0"/>
          <a:stretch/>
        </p:blipFill>
        <p:spPr>
          <a:xfrm>
            <a:off x="8744908" y="13400694"/>
            <a:ext cx="6926143" cy="2670189"/>
          </a:xfrm>
          <a:prstGeom prst="rect">
            <a:avLst/>
          </a:prstGeom>
          <a:noFill/>
          <a:ln>
            <a:noFill/>
          </a:ln>
        </p:spPr>
      </p:pic>
      <p:sp>
        <p:nvSpPr>
          <p:cNvPr id="141" name="Google Shape;141;p1"/>
          <p:cNvSpPr txBox="1"/>
          <p:nvPr/>
        </p:nvSpPr>
        <p:spPr>
          <a:xfrm>
            <a:off x="16444189" y="12863028"/>
            <a:ext cx="7215000" cy="646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rgbClr val="000000"/>
                </a:solidFill>
                <a:latin typeface="Open Sans"/>
                <a:ea typeface="Open Sans"/>
                <a:cs typeface="Open Sans"/>
                <a:sym typeface="Open Sans"/>
              </a:rPr>
              <a:t>Below is sample of the output result after masking generated pattern (component 1) on to a fashion item (component 2)</a:t>
            </a:r>
            <a:endParaRPr/>
          </a:p>
        </p:txBody>
      </p:sp>
      <p:pic>
        <p:nvPicPr>
          <p:cNvPr id="142" name="Google Shape;142;p1"/>
          <p:cNvPicPr preferRelativeResize="0"/>
          <p:nvPr/>
        </p:nvPicPr>
        <p:blipFill rotWithShape="1">
          <a:blip r:embed="rId11">
            <a:alphaModFix/>
          </a:blip>
          <a:srcRect b="0" l="0" r="0" t="0"/>
          <a:stretch/>
        </p:blipFill>
        <p:spPr>
          <a:xfrm>
            <a:off x="16608551" y="10437966"/>
            <a:ext cx="7217879" cy="2164305"/>
          </a:xfrm>
          <a:prstGeom prst="rect">
            <a:avLst/>
          </a:prstGeom>
          <a:noFill/>
          <a:ln>
            <a:noFill/>
          </a:ln>
        </p:spPr>
      </p:pic>
      <p:pic>
        <p:nvPicPr>
          <p:cNvPr id="143" name="Google Shape;143;p1"/>
          <p:cNvPicPr preferRelativeResize="0"/>
          <p:nvPr/>
        </p:nvPicPr>
        <p:blipFill rotWithShape="1">
          <a:blip r:embed="rId12">
            <a:alphaModFix/>
          </a:blip>
          <a:srcRect b="0" l="0" r="0" t="0"/>
          <a:stretch/>
        </p:blipFill>
        <p:spPr>
          <a:xfrm>
            <a:off x="9554225" y="19289759"/>
            <a:ext cx="5339729" cy="2474943"/>
          </a:xfrm>
          <a:prstGeom prst="rect">
            <a:avLst/>
          </a:prstGeom>
          <a:noFill/>
          <a:ln>
            <a:noFill/>
          </a:ln>
        </p:spPr>
      </p:pic>
      <p:pic>
        <p:nvPicPr>
          <p:cNvPr id="144" name="Google Shape;144;p1"/>
          <p:cNvPicPr preferRelativeResize="0"/>
          <p:nvPr/>
        </p:nvPicPr>
        <p:blipFill rotWithShape="1">
          <a:blip r:embed="rId13">
            <a:alphaModFix/>
          </a:blip>
          <a:srcRect b="0" l="0" r="0" t="0"/>
          <a:stretch/>
        </p:blipFill>
        <p:spPr>
          <a:xfrm>
            <a:off x="822748" y="12260310"/>
            <a:ext cx="7153853" cy="4564667"/>
          </a:xfrm>
          <a:prstGeom prst="rect">
            <a:avLst/>
          </a:prstGeom>
          <a:noFill/>
          <a:ln>
            <a:noFill/>
          </a:ln>
        </p:spPr>
      </p:pic>
      <p:pic>
        <p:nvPicPr>
          <p:cNvPr id="145" name="Google Shape;145;p1"/>
          <p:cNvPicPr preferRelativeResize="0"/>
          <p:nvPr/>
        </p:nvPicPr>
        <p:blipFill rotWithShape="1">
          <a:blip r:embed="rId14">
            <a:alphaModFix/>
          </a:blip>
          <a:srcRect b="0" l="0" r="0" t="0"/>
          <a:stretch/>
        </p:blipFill>
        <p:spPr>
          <a:xfrm>
            <a:off x="17696229" y="6879715"/>
            <a:ext cx="6076040" cy="3509805"/>
          </a:xfrm>
          <a:prstGeom prst="rect">
            <a:avLst/>
          </a:prstGeom>
          <a:noFill/>
          <a:ln>
            <a:noFill/>
          </a:ln>
        </p:spPr>
      </p:pic>
      <p:pic>
        <p:nvPicPr>
          <p:cNvPr id="146" name="Google Shape;146;p1"/>
          <p:cNvPicPr preferRelativeResize="0"/>
          <p:nvPr/>
        </p:nvPicPr>
        <p:blipFill rotWithShape="1">
          <a:blip r:embed="rId15">
            <a:alphaModFix/>
          </a:blip>
          <a:srcRect b="0" l="0" r="0" t="0"/>
          <a:stretch/>
        </p:blipFill>
        <p:spPr>
          <a:xfrm>
            <a:off x="16503990" y="13551592"/>
            <a:ext cx="7215028" cy="2926884"/>
          </a:xfrm>
          <a:prstGeom prst="rect">
            <a:avLst/>
          </a:prstGeom>
          <a:noFill/>
          <a:ln>
            <a:noFill/>
          </a:ln>
        </p:spPr>
      </p:pic>
      <p:grpSp>
        <p:nvGrpSpPr>
          <p:cNvPr descr="Section Header and gold boundless bar" id="147" name="Google Shape;147;p1"/>
          <p:cNvGrpSpPr/>
          <p:nvPr/>
        </p:nvGrpSpPr>
        <p:grpSpPr>
          <a:xfrm>
            <a:off x="16446439" y="16586861"/>
            <a:ext cx="6972300" cy="904357"/>
            <a:chOff x="8956548" y="11722608"/>
            <a:chExt cx="6972300" cy="904357"/>
          </a:xfrm>
        </p:grpSpPr>
        <p:sp>
          <p:nvSpPr>
            <p:cNvPr descr="Section Header placeholder" id="148" name="Google Shape;148;p1"/>
            <p:cNvSpPr txBox="1"/>
            <p:nvPr/>
          </p:nvSpPr>
          <p:spPr>
            <a:xfrm>
              <a:off x="8956548" y="11722608"/>
              <a:ext cx="6972300"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4000">
                  <a:solidFill>
                    <a:schemeClr val="dk1"/>
                  </a:solidFill>
                  <a:latin typeface="Encode Sans Black"/>
                  <a:ea typeface="Encode Sans Black"/>
                  <a:cs typeface="Encode Sans Black"/>
                  <a:sym typeface="Encode Sans Black"/>
                </a:rPr>
                <a:t>WEBSITE</a:t>
              </a:r>
              <a:endParaRPr/>
            </a:p>
          </p:txBody>
        </p:sp>
        <p:pic>
          <p:nvPicPr>
            <p:cNvPr descr="gold boundless bar" id="149" name="Google Shape;149;p1"/>
            <p:cNvPicPr preferRelativeResize="0"/>
            <p:nvPr/>
          </p:nvPicPr>
          <p:blipFill rotWithShape="1">
            <a:blip r:embed="rId4">
              <a:alphaModFix/>
            </a:blip>
            <a:srcRect b="0" l="0" r="0" t="0"/>
            <a:stretch/>
          </p:blipFill>
          <p:spPr>
            <a:xfrm>
              <a:off x="9049895" y="12514189"/>
              <a:ext cx="1399032" cy="112776"/>
            </a:xfrm>
            <a:prstGeom prst="rect">
              <a:avLst/>
            </a:prstGeom>
            <a:noFill/>
            <a:ln>
              <a:noFill/>
            </a:ln>
          </p:spPr>
        </p:pic>
      </p:grpSp>
      <p:sp>
        <p:nvSpPr>
          <p:cNvPr id="150" name="Google Shape;150;p1"/>
          <p:cNvSpPr txBox="1"/>
          <p:nvPr/>
        </p:nvSpPr>
        <p:spPr>
          <a:xfrm>
            <a:off x="16450825" y="17572212"/>
            <a:ext cx="25383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Open Sans"/>
                <a:ea typeface="Open Sans"/>
                <a:cs typeface="Open Sans"/>
                <a:sym typeface="Open Sans"/>
              </a:rPr>
              <a:t>Demo</a:t>
            </a:r>
            <a:r>
              <a:rPr lang="en-US" sz="1800">
                <a:solidFill>
                  <a:srgbClr val="000000"/>
                </a:solidFill>
                <a:latin typeface="Open Sans"/>
                <a:ea typeface="Open Sans"/>
                <a:cs typeface="Open Sans"/>
                <a:sym typeface="Open Sans"/>
              </a:rPr>
              <a:t>: tny.im/CP0Ke</a:t>
            </a:r>
            <a:endParaRPr/>
          </a:p>
        </p:txBody>
      </p:sp>
      <p:sp>
        <p:nvSpPr>
          <p:cNvPr id="151" name="Google Shape;151;p1"/>
          <p:cNvSpPr txBox="1"/>
          <p:nvPr/>
        </p:nvSpPr>
        <p:spPr>
          <a:xfrm>
            <a:off x="14226900" y="21398200"/>
            <a:ext cx="1851300" cy="4002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000">
                <a:solidFill>
                  <a:schemeClr val="dk1"/>
                </a:solidFill>
                <a:latin typeface="Arial"/>
                <a:ea typeface="Arial"/>
                <a:cs typeface="Arial"/>
                <a:sym typeface="Arial"/>
              </a:rPr>
              <a:t>* See </a:t>
            </a:r>
            <a:r>
              <a:rPr lang="en-US" sz="1000">
                <a:solidFill>
                  <a:schemeClr val="dk1"/>
                </a:solidFill>
              </a:rPr>
              <a:t>section REFERENCES </a:t>
            </a:r>
            <a:r>
              <a:rPr lang="en-US" sz="1000">
                <a:solidFill>
                  <a:schemeClr val="dk1"/>
                </a:solidFill>
                <a:latin typeface="Arial"/>
                <a:ea typeface="Arial"/>
                <a:cs typeface="Arial"/>
                <a:sym typeface="Arial"/>
              </a:rPr>
              <a:t> for</a:t>
            </a:r>
            <a:r>
              <a:rPr lang="en-US" sz="1000">
                <a:solidFill>
                  <a:schemeClr val="dk1"/>
                </a:solidFill>
              </a:rPr>
              <a:t> the list</a:t>
            </a:r>
            <a:r>
              <a:rPr lang="en-US" sz="1000">
                <a:solidFill>
                  <a:schemeClr val="dk1"/>
                </a:solidFill>
                <a:latin typeface="Arial"/>
                <a:ea typeface="Arial"/>
                <a:cs typeface="Arial"/>
                <a:sym typeface="Arial"/>
              </a:rPr>
              <a:t> of data sources</a:t>
            </a:r>
            <a:endParaRPr/>
          </a:p>
        </p:txBody>
      </p:sp>
      <p:pic>
        <p:nvPicPr>
          <p:cNvPr id="152" name="Google Shape;152;p1"/>
          <p:cNvPicPr preferRelativeResize="0"/>
          <p:nvPr/>
        </p:nvPicPr>
        <p:blipFill>
          <a:blip r:embed="rId16">
            <a:alphaModFix/>
          </a:blip>
          <a:stretch>
            <a:fillRect/>
          </a:stretch>
        </p:blipFill>
        <p:spPr>
          <a:xfrm>
            <a:off x="16444200" y="18066350"/>
            <a:ext cx="7328075" cy="342311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2018-02-06T21:34:11Z</dcterms:created>
  <dc:creator>Sydney Brown</dc:creator>
</cp:coreProperties>
</file>